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  <p:sldMasterId id="2147483675" r:id="rId6"/>
    <p:sldMasterId id="2147483676" r:id="rId7"/>
    <p:sldMasterId id="214748367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</p:sldIdLst>
  <p:sldSz cy="7556500" cx="10083800"/>
  <p:notesSz cx="10083800" cy="7556500"/>
  <p:embeddedFontLst>
    <p:embeddedFont>
      <p:font typeface="Century Gothic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F0FA8B5-B2CF-4CE0-92C3-E6E4CB6CA107}">
  <a:tblStyle styleId="{6F0FA8B5-B2CF-4CE0-92C3-E6E4CB6CA10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font" Target="fonts/CenturyGothic-regular.fntdata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font" Target="fonts/CenturyGothic-italic.fntdata"/><Relationship Id="rId32" Type="http://schemas.openxmlformats.org/officeDocument/2006/relationships/slide" Target="slides/slide23.xml"/><Relationship Id="rId76" Type="http://schemas.openxmlformats.org/officeDocument/2006/relationships/font" Target="fonts/CenturyGothic-bold.fntdata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8" Type="http://schemas.openxmlformats.org/officeDocument/2006/relationships/font" Target="fonts/CenturyGothic-boldItalic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1008375" y="3589325"/>
            <a:ext cx="8067025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0" y="0"/>
            <a:ext cx="33084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5975" lIns="111975" spcFirstLastPara="1" rIns="111975" wrap="square" tIns="55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2519204" y="566719"/>
            <a:ext cx="50463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0" y="0"/>
            <a:ext cx="33084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5975" lIns="111975" spcFirstLastPara="1" rIns="111975" wrap="square" tIns="55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2519204" y="566719"/>
            <a:ext cx="50463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0" y="0"/>
            <a:ext cx="33084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5975" lIns="111975" spcFirstLastPara="1" rIns="111975" wrap="square" tIns="55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2519204" y="566719"/>
            <a:ext cx="50463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0" y="0"/>
            <a:ext cx="33084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5975" lIns="111975" spcFirstLastPara="1" rIns="111975" wrap="square" tIns="55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2519204" y="566719"/>
            <a:ext cx="50463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0" y="0"/>
            <a:ext cx="2326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425" lIns="70875" spcFirstLastPara="1" rIns="70875" wrap="square" tIns="35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1678145" y="566722"/>
            <a:ext cx="67284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0" y="0"/>
            <a:ext cx="2326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425" lIns="70875" spcFirstLastPara="1" rIns="70875" wrap="square" tIns="35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1678145" y="566722"/>
            <a:ext cx="67284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1680950" y="566725"/>
            <a:ext cx="67230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1008375" y="3589325"/>
            <a:ext cx="8067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>
            <p:ph idx="2" type="sldImg"/>
          </p:nvPr>
        </p:nvSpPr>
        <p:spPr>
          <a:xfrm>
            <a:off x="1680950" y="566725"/>
            <a:ext cx="67230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0" y="0"/>
            <a:ext cx="23262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25" lIns="70275" spcFirstLastPara="1" rIns="70275" wrap="square" tIns="3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590534" y="566722"/>
            <a:ext cx="69036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0" y="0"/>
            <a:ext cx="23262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25" lIns="70275" spcFirstLastPara="1" rIns="70275" wrap="square" tIns="3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590534" y="566722"/>
            <a:ext cx="69036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1680950" y="566725"/>
            <a:ext cx="67230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1008375" y="3589325"/>
            <a:ext cx="8067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Shape 876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1680950" y="566725"/>
            <a:ext cx="67230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1008375" y="3589325"/>
            <a:ext cx="8067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Shape 937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680950" y="566725"/>
            <a:ext cx="6723000" cy="283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1008375" y="3589325"/>
            <a:ext cx="8067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idx="1" type="body"/>
          </p:nvPr>
        </p:nvSpPr>
        <p:spPr>
          <a:xfrm>
            <a:off x="0" y="0"/>
            <a:ext cx="15048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450" lIns="48900" spcFirstLastPara="1" rIns="48900" wrap="square" tIns="2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>
            <p:ph idx="2" type="sldImg"/>
          </p:nvPr>
        </p:nvSpPr>
        <p:spPr>
          <a:xfrm>
            <a:off x="2238499" y="566723"/>
            <a:ext cx="5607900" cy="2833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680950" y="566725"/>
            <a:ext cx="6722850" cy="28336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38203" y="1804917"/>
            <a:ext cx="8407393" cy="1985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24272" y="309684"/>
            <a:ext cx="9235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3400" u="none" cap="none" strike="noStrike">
                <a:solidFill>
                  <a:srgbClr val="4A8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504190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5193156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10102310" cy="7570641"/>
          </a:xfrm>
          <a:custGeom>
            <a:pathLst>
              <a:path extrusionOk="0" h="12565380" w="20104100">
                <a:moveTo>
                  <a:pt x="0" y="12565062"/>
                </a:moveTo>
                <a:lnTo>
                  <a:pt x="20104099" y="12565062"/>
                </a:lnTo>
                <a:lnTo>
                  <a:pt x="201040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1F31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086042" y="2683571"/>
            <a:ext cx="79119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900" u="none" cap="none" strike="noStrike">
                <a:solidFill>
                  <a:srgbClr val="FFC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0102310" cy="7570641"/>
          </a:xfrm>
          <a:custGeom>
            <a:pathLst>
              <a:path extrusionOk="0" h="12565380" w="20104100">
                <a:moveTo>
                  <a:pt x="0" y="12565062"/>
                </a:moveTo>
                <a:lnTo>
                  <a:pt x="20104099" y="12565062"/>
                </a:lnTo>
                <a:lnTo>
                  <a:pt x="20104099" y="0"/>
                </a:lnTo>
                <a:lnTo>
                  <a:pt x="0" y="0"/>
                </a:lnTo>
                <a:lnTo>
                  <a:pt x="0" y="12565062"/>
                </a:lnTo>
                <a:close/>
              </a:path>
            </a:pathLst>
          </a:custGeom>
          <a:solidFill>
            <a:srgbClr val="1F31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756285" y="2342515"/>
            <a:ext cx="85713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1512570" y="4231640"/>
            <a:ext cx="7058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900" u="none" cap="none" strike="noStrike">
                <a:solidFill>
                  <a:srgbClr val="FFC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504190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900" u="none" cap="none" strike="noStrike">
                <a:solidFill>
                  <a:srgbClr val="FFC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5193157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900" u="none" cap="none" strike="noStrike">
                <a:solidFill>
                  <a:srgbClr val="FFC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93895" y="363248"/>
            <a:ext cx="9296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531766" y="1348795"/>
            <a:ext cx="90201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93895" y="363248"/>
            <a:ext cx="9296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504190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5193156" y="1737995"/>
            <a:ext cx="438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756285" y="2342515"/>
            <a:ext cx="85713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1512570" y="4231640"/>
            <a:ext cx="7058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93895" y="363248"/>
            <a:ext cx="9296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507033" y="394573"/>
            <a:ext cx="90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0" y="2076077"/>
            <a:ext cx="100836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507033" y="394573"/>
            <a:ext cx="90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504190" y="1737995"/>
            <a:ext cx="4386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5193156" y="1737995"/>
            <a:ext cx="4386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507033" y="394573"/>
            <a:ext cx="90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5" name="Shape 165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0"/>
            <a:ext cx="10078720" cy="7559040"/>
          </a:xfrm>
          <a:custGeom>
            <a:pathLst>
              <a:path extrusionOk="0" h="9753600" w="13004800">
                <a:moveTo>
                  <a:pt x="0" y="9753599"/>
                </a:moveTo>
                <a:lnTo>
                  <a:pt x="13004800" y="9753599"/>
                </a:lnTo>
                <a:lnTo>
                  <a:pt x="13004800" y="0"/>
                </a:lnTo>
                <a:lnTo>
                  <a:pt x="0" y="0"/>
                </a:lnTo>
                <a:lnTo>
                  <a:pt x="0" y="9753599"/>
                </a:lnTo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0" y="0"/>
            <a:ext cx="10068878" cy="0"/>
          </a:xfrm>
          <a:custGeom>
            <a:pathLst>
              <a:path extrusionOk="0" h="120000" w="12992100">
                <a:moveTo>
                  <a:pt x="0" y="0"/>
                </a:moveTo>
                <a:lnTo>
                  <a:pt x="12992105" y="0"/>
                </a:lnTo>
                <a:lnTo>
                  <a:pt x="12992105" y="0"/>
                </a:lnTo>
              </a:path>
            </a:pathLst>
          </a:custGeom>
          <a:noFill/>
          <a:ln cap="flat" cmpd="sng" w="2537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510790" y="1283357"/>
            <a:ext cx="9062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1512570" y="4231640"/>
            <a:ext cx="7058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756285" y="2342515"/>
            <a:ext cx="8571230" cy="1586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512570" y="4231640"/>
            <a:ext cx="7058659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5193156" y="1737995"/>
            <a:ext cx="4386453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24272" y="309684"/>
            <a:ext cx="9235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3400" u="none" cap="none" strike="noStrike">
                <a:solidFill>
                  <a:srgbClr val="4A8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1992397" y="1741600"/>
            <a:ext cx="60990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24272" y="309684"/>
            <a:ext cx="9235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3400" u="none" cap="none" strike="noStrike">
                <a:solidFill>
                  <a:srgbClr val="4A8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756285" y="2342515"/>
            <a:ext cx="85713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3400" u="none" cap="none" strike="noStrike">
                <a:solidFill>
                  <a:srgbClr val="4A8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1512570" y="4231640"/>
            <a:ext cx="7058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3" y="1804917"/>
            <a:ext cx="8407393" cy="1985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428492" y="7027545"/>
            <a:ext cx="322681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24272" y="309684"/>
            <a:ext cx="9235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3400" u="none" cap="none" strike="noStrike">
                <a:solidFill>
                  <a:srgbClr val="4A8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992397" y="1741600"/>
            <a:ext cx="60990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504190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260336" y="7027545"/>
            <a:ext cx="2319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086042" y="2683571"/>
            <a:ext cx="79119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900" u="none" cap="none" strike="noStrike">
                <a:solidFill>
                  <a:srgbClr val="FFC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428492" y="7027545"/>
            <a:ext cx="3226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900" lIns="48900" spcFirstLastPara="1" rIns="48900" wrap="square" tIns="489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93895" y="363248"/>
            <a:ext cx="9296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531766" y="1348795"/>
            <a:ext cx="90201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504190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0275" lIns="70275" spcFirstLastPara="1" rIns="70275" wrap="square" tIns="70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260336" y="7027545"/>
            <a:ext cx="2319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10068878" cy="0"/>
          </a:xfrm>
          <a:custGeom>
            <a:pathLst>
              <a:path extrusionOk="0" h="120000" w="12992100">
                <a:moveTo>
                  <a:pt x="0" y="0"/>
                </a:moveTo>
                <a:lnTo>
                  <a:pt x="12992105" y="0"/>
                </a:lnTo>
                <a:lnTo>
                  <a:pt x="12992105" y="0"/>
                </a:lnTo>
              </a:path>
            </a:pathLst>
          </a:custGeom>
          <a:noFill/>
          <a:ln cap="flat" cmpd="sng" w="2537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507033" y="394573"/>
            <a:ext cx="90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0" y="2076077"/>
            <a:ext cx="100836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3428492" y="7027545"/>
            <a:ext cx="3226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504190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70875" spcFirstLastPara="1" rIns="70875" wrap="square" tIns="708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7260336" y="7027545"/>
            <a:ext cx="2319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hyperlink" Target="http://www.slideshare.net/nervanasys/sd-meetup-12215" TargetMode="External"/><Relationship Id="rId5" Type="http://schemas.openxmlformats.org/officeDocument/2006/relationships/hyperlink" Target="http://www.slideshare.net/nervanasys/sd-meetup-12215" TargetMode="External"/><Relationship Id="rId6" Type="http://schemas.openxmlformats.org/officeDocument/2006/relationships/hyperlink" Target="http://www.slideshare.net/nervanasys/sd-meetup-12215" TargetMode="External"/><Relationship Id="rId7" Type="http://schemas.openxmlformats.org/officeDocument/2006/relationships/hyperlink" Target="http://www.slideshare.net/nervanasys/sd-meetup-1221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Relationship Id="rId5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0.jpg"/><Relationship Id="rId5" Type="http://schemas.openxmlformats.org/officeDocument/2006/relationships/image" Target="../media/image34.jp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54.png"/><Relationship Id="rId13" Type="http://schemas.openxmlformats.org/officeDocument/2006/relationships/image" Target="../media/image48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Relationship Id="rId4" Type="http://schemas.openxmlformats.org/officeDocument/2006/relationships/image" Target="../media/image42.jpg"/><Relationship Id="rId9" Type="http://schemas.openxmlformats.org/officeDocument/2006/relationships/image" Target="../media/image53.png"/><Relationship Id="rId14" Type="http://schemas.openxmlformats.org/officeDocument/2006/relationships/image" Target="../media/image51.png"/><Relationship Id="rId5" Type="http://schemas.openxmlformats.org/officeDocument/2006/relationships/image" Target="../media/image55.jpg"/><Relationship Id="rId6" Type="http://schemas.openxmlformats.org/officeDocument/2006/relationships/image" Target="../media/image57.jpg"/><Relationship Id="rId7" Type="http://schemas.openxmlformats.org/officeDocument/2006/relationships/image" Target="../media/image43.jpg"/><Relationship Id="rId8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49.png"/><Relationship Id="rId10" Type="http://schemas.openxmlformats.org/officeDocument/2006/relationships/image" Target="../media/image54.png"/><Relationship Id="rId21" Type="http://schemas.openxmlformats.org/officeDocument/2006/relationships/image" Target="../media/image60.jpg"/><Relationship Id="rId13" Type="http://schemas.openxmlformats.org/officeDocument/2006/relationships/image" Target="../media/image48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Relationship Id="rId4" Type="http://schemas.openxmlformats.org/officeDocument/2006/relationships/image" Target="../media/image42.jpg"/><Relationship Id="rId9" Type="http://schemas.openxmlformats.org/officeDocument/2006/relationships/image" Target="../media/image53.png"/><Relationship Id="rId15" Type="http://schemas.openxmlformats.org/officeDocument/2006/relationships/image" Target="../media/image66.jpg"/><Relationship Id="rId14" Type="http://schemas.openxmlformats.org/officeDocument/2006/relationships/image" Target="../media/image63.jpg"/><Relationship Id="rId17" Type="http://schemas.openxmlformats.org/officeDocument/2006/relationships/image" Target="../media/image62.jpg"/><Relationship Id="rId16" Type="http://schemas.openxmlformats.org/officeDocument/2006/relationships/image" Target="../media/image61.jpg"/><Relationship Id="rId5" Type="http://schemas.openxmlformats.org/officeDocument/2006/relationships/image" Target="../media/image55.jpg"/><Relationship Id="rId19" Type="http://schemas.openxmlformats.org/officeDocument/2006/relationships/image" Target="../media/image59.jpg"/><Relationship Id="rId6" Type="http://schemas.openxmlformats.org/officeDocument/2006/relationships/image" Target="../media/image57.jpg"/><Relationship Id="rId18" Type="http://schemas.openxmlformats.org/officeDocument/2006/relationships/image" Target="../media/image58.jpg"/><Relationship Id="rId7" Type="http://schemas.openxmlformats.org/officeDocument/2006/relationships/image" Target="../media/image43.jpg"/><Relationship Id="rId8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jp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6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7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9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1" Type="http://schemas.openxmlformats.org/officeDocument/2006/relationships/image" Target="../media/image10.jpg"/><Relationship Id="rId10" Type="http://schemas.openxmlformats.org/officeDocument/2006/relationships/image" Target="../media/image20.png"/><Relationship Id="rId12" Type="http://schemas.openxmlformats.org/officeDocument/2006/relationships/image" Target="../media/image15.jpg"/><Relationship Id="rId9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3.jp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Relationship Id="rId4" Type="http://schemas.openxmlformats.org/officeDocument/2006/relationships/image" Target="../media/image7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Relationship Id="rId4" Type="http://schemas.openxmlformats.org/officeDocument/2006/relationships/image" Target="../media/image8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9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jpg"/><Relationship Id="rId4" Type="http://schemas.openxmlformats.org/officeDocument/2006/relationships/image" Target="../media/image88.png"/><Relationship Id="rId5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jpg"/><Relationship Id="rId4" Type="http://schemas.openxmlformats.org/officeDocument/2006/relationships/image" Target="../media/image85.png"/><Relationship Id="rId9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jpg"/><Relationship Id="rId4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6.jpg"/><Relationship Id="rId6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5.png"/></Relationships>
</file>

<file path=ppt/slides/_rels/slide5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8.png"/><Relationship Id="rId11" Type="http://schemas.openxmlformats.org/officeDocument/2006/relationships/image" Target="../media/image108.jpg"/><Relationship Id="rId10" Type="http://schemas.openxmlformats.org/officeDocument/2006/relationships/image" Target="../media/image115.jpg"/><Relationship Id="rId13" Type="http://schemas.openxmlformats.org/officeDocument/2006/relationships/image" Target="../media/image107.jpg"/><Relationship Id="rId1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12.jpg"/><Relationship Id="rId15" Type="http://schemas.openxmlformats.org/officeDocument/2006/relationships/image" Target="../media/image120.jpg"/><Relationship Id="rId14" Type="http://schemas.openxmlformats.org/officeDocument/2006/relationships/image" Target="../media/image110.jpg"/><Relationship Id="rId17" Type="http://schemas.openxmlformats.org/officeDocument/2006/relationships/image" Target="../media/image119.jpg"/><Relationship Id="rId16" Type="http://schemas.openxmlformats.org/officeDocument/2006/relationships/image" Target="../media/image116.jpg"/><Relationship Id="rId5" Type="http://schemas.openxmlformats.org/officeDocument/2006/relationships/image" Target="../media/image101.jpg"/><Relationship Id="rId19" Type="http://schemas.openxmlformats.org/officeDocument/2006/relationships/image" Target="../media/image117.png"/><Relationship Id="rId6" Type="http://schemas.openxmlformats.org/officeDocument/2006/relationships/image" Target="../media/image102.jpg"/><Relationship Id="rId18" Type="http://schemas.openxmlformats.org/officeDocument/2006/relationships/image" Target="../media/image121.jpg"/><Relationship Id="rId7" Type="http://schemas.openxmlformats.org/officeDocument/2006/relationships/image" Target="../media/image113.jpg"/><Relationship Id="rId8" Type="http://schemas.openxmlformats.org/officeDocument/2006/relationships/image" Target="../media/image11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1.png"/><Relationship Id="rId4" Type="http://schemas.openxmlformats.org/officeDocument/2006/relationships/image" Target="../media/image122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jpg"/><Relationship Id="rId10" Type="http://schemas.openxmlformats.org/officeDocument/2006/relationships/image" Target="../media/image129.jpg"/><Relationship Id="rId13" Type="http://schemas.openxmlformats.org/officeDocument/2006/relationships/image" Target="../media/image134.jpg"/><Relationship Id="rId12" Type="http://schemas.openxmlformats.org/officeDocument/2006/relationships/image" Target="../media/image130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5.png"/><Relationship Id="rId4" Type="http://schemas.openxmlformats.org/officeDocument/2006/relationships/image" Target="../media/image124.jpg"/><Relationship Id="rId9" Type="http://schemas.openxmlformats.org/officeDocument/2006/relationships/image" Target="../media/image133.jpg"/><Relationship Id="rId5" Type="http://schemas.openxmlformats.org/officeDocument/2006/relationships/image" Target="../media/image125.jpg"/><Relationship Id="rId6" Type="http://schemas.openxmlformats.org/officeDocument/2006/relationships/image" Target="../media/image123.jpg"/><Relationship Id="rId7" Type="http://schemas.openxmlformats.org/officeDocument/2006/relationships/image" Target="../media/image127.jpg"/><Relationship Id="rId8" Type="http://schemas.openxmlformats.org/officeDocument/2006/relationships/image" Target="../media/image12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2.jpg"/><Relationship Id="rId4" Type="http://schemas.openxmlformats.org/officeDocument/2006/relationships/image" Target="../media/image13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6.jpg"/><Relationship Id="rId4" Type="http://schemas.openxmlformats.org/officeDocument/2006/relationships/image" Target="../media/image137.png"/><Relationship Id="rId5" Type="http://schemas.openxmlformats.org/officeDocument/2006/relationships/image" Target="../media/image135.jpg"/><Relationship Id="rId6" Type="http://schemas.openxmlformats.org/officeDocument/2006/relationships/image" Target="../media/image14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13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6.jpg"/><Relationship Id="rId4" Type="http://schemas.openxmlformats.org/officeDocument/2006/relationships/image" Target="../media/image140.jpg"/><Relationship Id="rId5" Type="http://schemas.openxmlformats.org/officeDocument/2006/relationships/image" Target="../media/image143.jpg"/><Relationship Id="rId6" Type="http://schemas.openxmlformats.org/officeDocument/2006/relationships/image" Target="../media/image14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6.jpg"/><Relationship Id="rId4" Type="http://schemas.openxmlformats.org/officeDocument/2006/relationships/image" Target="../media/image140.jpg"/><Relationship Id="rId5" Type="http://schemas.openxmlformats.org/officeDocument/2006/relationships/image" Target="../media/image143.jpg"/><Relationship Id="rId6" Type="http://schemas.openxmlformats.org/officeDocument/2006/relationships/image" Target="../media/image14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6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15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5.jpg"/><Relationship Id="rId4" Type="http://schemas.openxmlformats.org/officeDocument/2006/relationships/image" Target="../media/image151.jpg"/><Relationship Id="rId9" Type="http://schemas.openxmlformats.org/officeDocument/2006/relationships/image" Target="../media/image147.png"/><Relationship Id="rId5" Type="http://schemas.openxmlformats.org/officeDocument/2006/relationships/image" Target="../media/image153.png"/><Relationship Id="rId6" Type="http://schemas.openxmlformats.org/officeDocument/2006/relationships/image" Target="../media/image149.jpg"/><Relationship Id="rId7" Type="http://schemas.openxmlformats.org/officeDocument/2006/relationships/image" Target="../media/image148.png"/><Relationship Id="rId8" Type="http://schemas.openxmlformats.org/officeDocument/2006/relationships/image" Target="../media/image15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573250" y="407425"/>
            <a:ext cx="9246000" cy="6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90000"/>
                </a:solidFill>
              </a:rPr>
              <a:t>“State of the Arte Deep Learning Applications in Recommendation Engines”</a:t>
            </a:r>
            <a:endParaRPr b="1" sz="2400">
              <a:solidFill>
                <a:srgbClr val="990000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ΡΟΗ Λ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9ο Εξάμηνο</a:t>
            </a:r>
            <a:endParaRPr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“Τεχνολογια Λογισμικού”</a:t>
            </a:r>
            <a:br>
              <a:rPr b="1" lang="en-US" sz="2400"/>
            </a:br>
            <a:br>
              <a:rPr b="1" lang="en-US" sz="2400"/>
            </a:br>
            <a:r>
              <a:rPr lang="en-US" sz="2400" u="sng"/>
              <a:t>Προεραιτική 2η Εργασία</a:t>
            </a:r>
            <a:endParaRPr sz="2400" u="sng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ΜΑΡΟΥΓΚΑΣ ΙΣΙΔΩΡΟΣ</a:t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03113048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618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462533" y="2626360"/>
            <a:ext cx="4683760" cy="3878579"/>
          </a:xfrm>
          <a:custGeom>
            <a:pathLst>
              <a:path extrusionOk="0" h="3878579" w="4683759">
                <a:moveTo>
                  <a:pt x="0" y="35570"/>
                </a:moveTo>
                <a:lnTo>
                  <a:pt x="300462" y="1210941"/>
                </a:lnTo>
                <a:lnTo>
                  <a:pt x="608859" y="2144844"/>
                </a:lnTo>
                <a:lnTo>
                  <a:pt x="922667" y="2856872"/>
                </a:lnTo>
                <a:lnTo>
                  <a:pt x="1239361" y="3366618"/>
                </a:lnTo>
                <a:lnTo>
                  <a:pt x="1556418" y="3693675"/>
                </a:lnTo>
                <a:lnTo>
                  <a:pt x="1871312" y="3857636"/>
                </a:lnTo>
                <a:lnTo>
                  <a:pt x="2181520" y="3878094"/>
                </a:lnTo>
                <a:lnTo>
                  <a:pt x="2484518" y="3774640"/>
                </a:lnTo>
                <a:lnTo>
                  <a:pt x="2777782" y="3566870"/>
                </a:lnTo>
                <a:lnTo>
                  <a:pt x="3058787" y="3274374"/>
                </a:lnTo>
                <a:lnTo>
                  <a:pt x="3325009" y="2916747"/>
                </a:lnTo>
                <a:lnTo>
                  <a:pt x="3573925" y="2513581"/>
                </a:lnTo>
                <a:lnTo>
                  <a:pt x="3803010" y="2084469"/>
                </a:lnTo>
                <a:lnTo>
                  <a:pt x="4009739" y="1649004"/>
                </a:lnTo>
                <a:lnTo>
                  <a:pt x="4191589" y="1226779"/>
                </a:lnTo>
                <a:lnTo>
                  <a:pt x="4346036" y="837386"/>
                </a:lnTo>
                <a:lnTo>
                  <a:pt x="4470555" y="500419"/>
                </a:lnTo>
                <a:lnTo>
                  <a:pt x="4562622" y="235470"/>
                </a:lnTo>
                <a:lnTo>
                  <a:pt x="4619714" y="62133"/>
                </a:lnTo>
                <a:lnTo>
                  <a:pt x="4639305" y="0"/>
                </a:lnTo>
                <a:lnTo>
                  <a:pt x="4683745" y="3557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969769" y="1828789"/>
            <a:ext cx="38100" cy="5189220"/>
          </a:xfrm>
          <a:custGeom>
            <a:pathLst>
              <a:path extrusionOk="0" h="5189220" w="38100">
                <a:moveTo>
                  <a:pt x="38099" y="0"/>
                </a:moveTo>
                <a:lnTo>
                  <a:pt x="0" y="5189225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564635" y="6752590"/>
            <a:ext cx="6024880" cy="63500"/>
          </a:xfrm>
          <a:custGeom>
            <a:pathLst>
              <a:path extrusionOk="0" h="63500" w="6024880">
                <a:moveTo>
                  <a:pt x="6024883" y="0"/>
                </a:moveTo>
                <a:lnTo>
                  <a:pt x="0" y="63495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6545579" y="2929879"/>
            <a:ext cx="490220" cy="1178560"/>
          </a:xfrm>
          <a:custGeom>
            <a:pathLst>
              <a:path extrusionOk="0" h="1178560" w="490220">
                <a:moveTo>
                  <a:pt x="490209" y="0"/>
                </a:moveTo>
                <a:lnTo>
                  <a:pt x="0" y="1178570"/>
                </a:lnTo>
              </a:path>
            </a:pathLst>
          </a:custGeom>
          <a:noFill/>
          <a:ln cap="flat" cmpd="sng" w="54625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6440180" y="4060200"/>
            <a:ext cx="198120" cy="300990"/>
          </a:xfrm>
          <a:custGeom>
            <a:pathLst>
              <a:path extrusionOk="0" h="300989" w="198120">
                <a:moveTo>
                  <a:pt x="21579" y="0"/>
                </a:moveTo>
                <a:lnTo>
                  <a:pt x="0" y="300989"/>
                </a:lnTo>
                <a:lnTo>
                  <a:pt x="198119" y="73639"/>
                </a:lnTo>
                <a:lnTo>
                  <a:pt x="21579" y="0"/>
                </a:lnTo>
                <a:close/>
              </a:path>
            </a:pathLst>
          </a:custGeom>
          <a:solidFill>
            <a:srgbClr val="7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5902969" y="4667246"/>
            <a:ext cx="379730" cy="720090"/>
          </a:xfrm>
          <a:custGeom>
            <a:pathLst>
              <a:path extrusionOk="0" h="720089" w="379729">
                <a:moveTo>
                  <a:pt x="379719" y="0"/>
                </a:moveTo>
                <a:lnTo>
                  <a:pt x="0" y="720089"/>
                </a:lnTo>
              </a:path>
            </a:pathLst>
          </a:custGeom>
          <a:noFill/>
          <a:ln cap="flat" cmpd="sng" w="54625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775959" y="5332734"/>
            <a:ext cx="217170" cy="295910"/>
          </a:xfrm>
          <a:custGeom>
            <a:pathLst>
              <a:path extrusionOk="0" h="295910" w="217170">
                <a:moveTo>
                  <a:pt x="48249" y="0"/>
                </a:moveTo>
                <a:lnTo>
                  <a:pt x="0" y="295905"/>
                </a:lnTo>
                <a:lnTo>
                  <a:pt x="217169" y="87629"/>
                </a:lnTo>
                <a:lnTo>
                  <a:pt x="48249" y="0"/>
                </a:lnTo>
                <a:close/>
              </a:path>
            </a:pathLst>
          </a:custGeom>
          <a:solidFill>
            <a:srgbClr val="7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5417819" y="5803900"/>
            <a:ext cx="232410" cy="264160"/>
          </a:xfrm>
          <a:custGeom>
            <a:pathLst>
              <a:path extrusionOk="0" h="264160" w="232410">
                <a:moveTo>
                  <a:pt x="232409" y="0"/>
                </a:moveTo>
                <a:lnTo>
                  <a:pt x="0" y="264164"/>
                </a:lnTo>
              </a:path>
            </a:pathLst>
          </a:custGeom>
          <a:noFill/>
          <a:ln cap="flat" cmpd="sng" w="54625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5237469" y="5995673"/>
            <a:ext cx="260350" cy="276860"/>
          </a:xfrm>
          <a:custGeom>
            <a:pathLst>
              <a:path extrusionOk="0" h="276860" w="260350">
                <a:moveTo>
                  <a:pt x="116860" y="0"/>
                </a:moveTo>
                <a:lnTo>
                  <a:pt x="0" y="276855"/>
                </a:lnTo>
                <a:lnTo>
                  <a:pt x="260360" y="124455"/>
                </a:lnTo>
                <a:lnTo>
                  <a:pt x="116860" y="0"/>
                </a:lnTo>
                <a:close/>
              </a:path>
            </a:pathLst>
          </a:custGeom>
          <a:solidFill>
            <a:srgbClr val="7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914900" y="6309355"/>
            <a:ext cx="181610" cy="124460"/>
          </a:xfrm>
          <a:custGeom>
            <a:pathLst>
              <a:path extrusionOk="0" h="124460" w="181610">
                <a:moveTo>
                  <a:pt x="181599" y="0"/>
                </a:moveTo>
                <a:lnTo>
                  <a:pt x="0" y="124468"/>
                </a:lnTo>
              </a:path>
            </a:pathLst>
          </a:custGeom>
          <a:noFill/>
          <a:ln cap="flat" cmpd="sng" w="54625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691389" y="6348729"/>
            <a:ext cx="288290" cy="240029"/>
          </a:xfrm>
          <a:custGeom>
            <a:pathLst>
              <a:path extrusionOk="0" h="240029" w="288289">
                <a:moveTo>
                  <a:pt x="180319" y="0"/>
                </a:moveTo>
                <a:lnTo>
                  <a:pt x="0" y="240029"/>
                </a:lnTo>
                <a:lnTo>
                  <a:pt x="288279" y="156209"/>
                </a:lnTo>
                <a:lnTo>
                  <a:pt x="180319" y="0"/>
                </a:lnTo>
                <a:close/>
              </a:path>
            </a:pathLst>
          </a:custGeom>
          <a:solidFill>
            <a:srgbClr val="7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695964" y="659710"/>
            <a:ext cx="85293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Multilayered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1374138" y="1800861"/>
            <a:ext cx="7710159" cy="3840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2532378" y="6154420"/>
            <a:ext cx="5422910" cy="5206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0624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068074" y="2012950"/>
            <a:ext cx="7708879" cy="33820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2532378" y="1370330"/>
            <a:ext cx="5422910" cy="5206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8741419" y="3383269"/>
            <a:ext cx="951228" cy="45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299210" y="5210811"/>
            <a:ext cx="1930398" cy="647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3200400" y="5844538"/>
            <a:ext cx="3238500" cy="6476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075">
            <a:noAutofit/>
          </a:bodyPr>
          <a:lstStyle/>
          <a:p>
            <a:pPr indent="0" lvl="0" marL="20624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923286" y="1792217"/>
            <a:ext cx="6803390" cy="3780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2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“normal”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041015" rtl="0" algn="l">
              <a:lnSpc>
                <a:spcPct val="161379"/>
              </a:lnSpc>
              <a:spcBef>
                <a:spcPts val="284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Vanishing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Gradients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3041015" rtl="0" algn="l">
              <a:lnSpc>
                <a:spcPct val="13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SVM’s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30000"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aseline="30000" lang="en-US" sz="25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Winter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20640" y="2377438"/>
            <a:ext cx="4199900" cy="2834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69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Deep?</a:t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828800" y="2285999"/>
            <a:ext cx="6447800" cy="3657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2546352" y="5963354"/>
            <a:ext cx="5023485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error</a:t>
            </a: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rates</a:t>
            </a: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(red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76481" y="76684"/>
            <a:ext cx="9394474" cy="841972"/>
          </a:xfrm>
          <a:custGeom>
            <a:pathLst>
              <a:path extrusionOk="0" h="572770" w="8521065">
                <a:moveTo>
                  <a:pt x="0" y="572703"/>
                </a:moveTo>
                <a:lnTo>
                  <a:pt x="8520592" y="572703"/>
                </a:lnTo>
                <a:lnTo>
                  <a:pt x="8520592" y="0"/>
                </a:lnTo>
                <a:lnTo>
                  <a:pt x="0" y="0"/>
                </a:lnTo>
                <a:lnTo>
                  <a:pt x="0" y="5727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657010" y="961499"/>
            <a:ext cx="8767896" cy="6599491"/>
          </a:xfrm>
          <a:custGeom>
            <a:pathLst>
              <a:path extrusionOk="0" h="4489450" w="7952740">
                <a:moveTo>
                  <a:pt x="0" y="4489033"/>
                </a:moveTo>
                <a:lnTo>
                  <a:pt x="7952445" y="4489033"/>
                </a:lnTo>
                <a:lnTo>
                  <a:pt x="7952445" y="0"/>
                </a:lnTo>
                <a:lnTo>
                  <a:pt x="0" y="0"/>
                </a:lnTo>
                <a:lnTo>
                  <a:pt x="0" y="44890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57010" y="961499"/>
            <a:ext cx="8769600" cy="659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69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Deep?</a:t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0" y="1737359"/>
            <a:ext cx="10079735" cy="15062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2172971" y="5120638"/>
            <a:ext cx="7428219" cy="11010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182879" y="4846322"/>
            <a:ext cx="2011680" cy="14084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923286" y="1792217"/>
            <a:ext cx="8422005" cy="158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Rectified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a.k.a.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1299210" y="3818899"/>
            <a:ext cx="3390900" cy="469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5976610" y="3382011"/>
            <a:ext cx="3001008" cy="2026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5933450" y="5394960"/>
            <a:ext cx="3044190" cy="19202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822960" y="5683248"/>
            <a:ext cx="5308610" cy="4699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122428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1131574" y="1681727"/>
            <a:ext cx="2146935" cy="15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Dropout: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1446528" y="3382020"/>
            <a:ext cx="7514600" cy="3420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122428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1131574" y="1681727"/>
            <a:ext cx="7368540" cy="3354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Mini-batches: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1790" marR="5080" rtl="0" algn="l">
              <a:lnSpc>
                <a:spcPct val="13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(50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-100)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(minibatch)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update.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0" y="0"/>
            <a:ext cx="10081260" cy="7560945"/>
          </a:xfrm>
          <a:custGeom>
            <a:pathLst>
              <a:path extrusionOk="0" h="5143500" w="9144000">
                <a:moveTo>
                  <a:pt x="0" y="5143499"/>
                </a:moveTo>
                <a:lnTo>
                  <a:pt x="9143999" y="5143499"/>
                </a:lnTo>
                <a:lnTo>
                  <a:pt x="9143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0" y="2239"/>
            <a:ext cx="10083900" cy="755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43742" y="187468"/>
            <a:ext cx="9396900" cy="84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 Recommender Systems?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0023" y="1268279"/>
            <a:ext cx="9394474" cy="5022894"/>
          </a:xfrm>
          <a:custGeom>
            <a:pathLst>
              <a:path extrusionOk="0" h="3416935" w="8521065">
                <a:moveTo>
                  <a:pt x="0" y="3416411"/>
                </a:moveTo>
                <a:lnTo>
                  <a:pt x="8520592" y="3416411"/>
                </a:lnTo>
                <a:lnTo>
                  <a:pt x="8520592" y="0"/>
                </a:lnTo>
                <a:lnTo>
                  <a:pt x="0" y="0"/>
                </a:lnTo>
                <a:lnTo>
                  <a:pt x="0" y="34164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992400" y="1741600"/>
            <a:ext cx="70860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74700" lvl="0" marL="127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Choice Overload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122428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1131574" y="1681727"/>
            <a:ext cx="2869565" cy="15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097280" y="3564890"/>
            <a:ext cx="5270510" cy="13207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858000" y="3333746"/>
            <a:ext cx="2639055" cy="21526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122428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1131574" y="1681727"/>
            <a:ext cx="5466080" cy="15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6858000" y="3333746"/>
            <a:ext cx="2639055" cy="21526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1005839" y="4051300"/>
            <a:ext cx="5803910" cy="9778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32385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1131574" y="1681727"/>
            <a:ext cx="3662045" cy="15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743200" y="4297679"/>
            <a:ext cx="5378439" cy="1554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5100">
            <a:noAutofit/>
          </a:bodyPr>
          <a:lstStyle/>
          <a:p>
            <a:pPr indent="0" lvl="0" marL="32385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1131574" y="1681727"/>
            <a:ext cx="6889750" cy="15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Ingredients: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a.k.a.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adaptive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rates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2065020" y="4753607"/>
            <a:ext cx="6438900" cy="13081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29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Restricted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Boltzmann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Machines</a:t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1878329" y="5058414"/>
            <a:ext cx="529590" cy="528320"/>
          </a:xfrm>
          <a:custGeom>
            <a:pathLst>
              <a:path extrusionOk="0" h="528320" w="529589">
                <a:moveTo>
                  <a:pt x="264164" y="0"/>
                </a:moveTo>
                <a:lnTo>
                  <a:pt x="308009" y="3350"/>
                </a:lnTo>
                <a:lnTo>
                  <a:pt x="349311" y="13086"/>
                </a:lnTo>
                <a:lnTo>
                  <a:pt x="387580" y="28734"/>
                </a:lnTo>
                <a:lnTo>
                  <a:pt x="422329" y="49824"/>
                </a:lnTo>
                <a:lnTo>
                  <a:pt x="453071" y="75881"/>
                </a:lnTo>
                <a:lnTo>
                  <a:pt x="479317" y="106434"/>
                </a:lnTo>
                <a:lnTo>
                  <a:pt x="500579" y="141010"/>
                </a:lnTo>
                <a:lnTo>
                  <a:pt x="516371" y="179136"/>
                </a:lnTo>
                <a:lnTo>
                  <a:pt x="526204" y="220341"/>
                </a:lnTo>
                <a:lnTo>
                  <a:pt x="529589" y="264151"/>
                </a:lnTo>
                <a:lnTo>
                  <a:pt x="528733" y="286354"/>
                </a:lnTo>
                <a:lnTo>
                  <a:pt x="522063" y="328924"/>
                </a:lnTo>
                <a:lnTo>
                  <a:pt x="509190" y="368651"/>
                </a:lnTo>
                <a:lnTo>
                  <a:pt x="490602" y="405063"/>
                </a:lnTo>
                <a:lnTo>
                  <a:pt x="466786" y="437688"/>
                </a:lnTo>
                <a:lnTo>
                  <a:pt x="438232" y="466053"/>
                </a:lnTo>
                <a:lnTo>
                  <a:pt x="405425" y="489686"/>
                </a:lnTo>
                <a:lnTo>
                  <a:pt x="368855" y="508114"/>
                </a:lnTo>
                <a:lnTo>
                  <a:pt x="329009" y="520866"/>
                </a:lnTo>
                <a:lnTo>
                  <a:pt x="286374" y="527468"/>
                </a:lnTo>
                <a:lnTo>
                  <a:pt x="264164" y="528315"/>
                </a:lnTo>
                <a:lnTo>
                  <a:pt x="242133" y="527468"/>
                </a:lnTo>
                <a:lnTo>
                  <a:pt x="199805" y="520866"/>
                </a:lnTo>
                <a:lnTo>
                  <a:pt x="160202" y="508114"/>
                </a:lnTo>
                <a:lnTo>
                  <a:pt x="123817" y="489686"/>
                </a:lnTo>
                <a:lnTo>
                  <a:pt x="91147" y="466053"/>
                </a:lnTo>
                <a:lnTo>
                  <a:pt x="62688" y="437688"/>
                </a:lnTo>
                <a:lnTo>
                  <a:pt x="38933" y="405063"/>
                </a:lnTo>
                <a:lnTo>
                  <a:pt x="20380" y="368651"/>
                </a:lnTo>
                <a:lnTo>
                  <a:pt x="7522" y="328924"/>
                </a:lnTo>
                <a:lnTo>
                  <a:pt x="856" y="286354"/>
                </a:lnTo>
                <a:lnTo>
                  <a:pt x="0" y="264151"/>
                </a:lnTo>
                <a:lnTo>
                  <a:pt x="856" y="241950"/>
                </a:lnTo>
                <a:lnTo>
                  <a:pt x="7522" y="199384"/>
                </a:lnTo>
                <a:lnTo>
                  <a:pt x="20380" y="159659"/>
                </a:lnTo>
                <a:lnTo>
                  <a:pt x="38933" y="123249"/>
                </a:lnTo>
                <a:lnTo>
                  <a:pt x="62688" y="90625"/>
                </a:lnTo>
                <a:lnTo>
                  <a:pt x="91147" y="62261"/>
                </a:lnTo>
                <a:lnTo>
                  <a:pt x="123817" y="38628"/>
                </a:lnTo>
                <a:lnTo>
                  <a:pt x="160202" y="20200"/>
                </a:lnTo>
                <a:lnTo>
                  <a:pt x="199805" y="7449"/>
                </a:lnTo>
                <a:lnTo>
                  <a:pt x="242133" y="847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878329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240791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2959095" y="5058414"/>
            <a:ext cx="528955" cy="528320"/>
          </a:xfrm>
          <a:custGeom>
            <a:pathLst>
              <a:path extrusionOk="0" h="528320" w="528954">
                <a:moveTo>
                  <a:pt x="264164" y="0"/>
                </a:moveTo>
                <a:lnTo>
                  <a:pt x="307979" y="3350"/>
                </a:lnTo>
                <a:lnTo>
                  <a:pt x="349187" y="13086"/>
                </a:lnTo>
                <a:lnTo>
                  <a:pt x="387317" y="28734"/>
                </a:lnTo>
                <a:lnTo>
                  <a:pt x="421895" y="49824"/>
                </a:lnTo>
                <a:lnTo>
                  <a:pt x="452450" y="75881"/>
                </a:lnTo>
                <a:lnTo>
                  <a:pt x="478508" y="106434"/>
                </a:lnTo>
                <a:lnTo>
                  <a:pt x="499598" y="141010"/>
                </a:lnTo>
                <a:lnTo>
                  <a:pt x="515248" y="179136"/>
                </a:lnTo>
                <a:lnTo>
                  <a:pt x="524983" y="220341"/>
                </a:lnTo>
                <a:lnTo>
                  <a:pt x="528334" y="264151"/>
                </a:lnTo>
                <a:lnTo>
                  <a:pt x="527486" y="286354"/>
                </a:lnTo>
                <a:lnTo>
                  <a:pt x="520884" y="328924"/>
                </a:lnTo>
                <a:lnTo>
                  <a:pt x="508133" y="368651"/>
                </a:lnTo>
                <a:lnTo>
                  <a:pt x="489704" y="405063"/>
                </a:lnTo>
                <a:lnTo>
                  <a:pt x="466071" y="437688"/>
                </a:lnTo>
                <a:lnTo>
                  <a:pt x="437705" y="466053"/>
                </a:lnTo>
                <a:lnTo>
                  <a:pt x="405080" y="489686"/>
                </a:lnTo>
                <a:lnTo>
                  <a:pt x="368667" y="508114"/>
                </a:lnTo>
                <a:lnTo>
                  <a:pt x="328938" y="520866"/>
                </a:lnTo>
                <a:lnTo>
                  <a:pt x="286367" y="527468"/>
                </a:lnTo>
                <a:lnTo>
                  <a:pt x="264164" y="528315"/>
                </a:lnTo>
                <a:lnTo>
                  <a:pt x="241960" y="527468"/>
                </a:lnTo>
                <a:lnTo>
                  <a:pt x="199389" y="520866"/>
                </a:lnTo>
                <a:lnTo>
                  <a:pt x="159661" y="508114"/>
                </a:lnTo>
                <a:lnTo>
                  <a:pt x="123249" y="489686"/>
                </a:lnTo>
                <a:lnTo>
                  <a:pt x="90625" y="466053"/>
                </a:lnTo>
                <a:lnTo>
                  <a:pt x="62260" y="437688"/>
                </a:lnTo>
                <a:lnTo>
                  <a:pt x="38627" y="405063"/>
                </a:lnTo>
                <a:lnTo>
                  <a:pt x="20200" y="368651"/>
                </a:lnTo>
                <a:lnTo>
                  <a:pt x="7449" y="328924"/>
                </a:lnTo>
                <a:lnTo>
                  <a:pt x="847" y="286354"/>
                </a:lnTo>
                <a:lnTo>
                  <a:pt x="0" y="264151"/>
                </a:lnTo>
                <a:lnTo>
                  <a:pt x="847" y="241950"/>
                </a:lnTo>
                <a:lnTo>
                  <a:pt x="7449" y="199384"/>
                </a:lnTo>
                <a:lnTo>
                  <a:pt x="20200" y="159659"/>
                </a:lnTo>
                <a:lnTo>
                  <a:pt x="38627" y="123249"/>
                </a:lnTo>
                <a:lnTo>
                  <a:pt x="62260" y="90625"/>
                </a:lnTo>
                <a:lnTo>
                  <a:pt x="90625" y="62261"/>
                </a:lnTo>
                <a:lnTo>
                  <a:pt x="123249" y="38628"/>
                </a:lnTo>
                <a:lnTo>
                  <a:pt x="159661" y="20200"/>
                </a:lnTo>
                <a:lnTo>
                  <a:pt x="199389" y="7449"/>
                </a:lnTo>
                <a:lnTo>
                  <a:pt x="241960" y="847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2959095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3487430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2959095" y="5058414"/>
            <a:ext cx="528955" cy="528320"/>
          </a:xfrm>
          <a:custGeom>
            <a:pathLst>
              <a:path extrusionOk="0" h="528320" w="528954">
                <a:moveTo>
                  <a:pt x="264164" y="0"/>
                </a:moveTo>
                <a:lnTo>
                  <a:pt x="307979" y="3350"/>
                </a:lnTo>
                <a:lnTo>
                  <a:pt x="349187" y="13086"/>
                </a:lnTo>
                <a:lnTo>
                  <a:pt x="387317" y="28734"/>
                </a:lnTo>
                <a:lnTo>
                  <a:pt x="421895" y="49824"/>
                </a:lnTo>
                <a:lnTo>
                  <a:pt x="452450" y="75881"/>
                </a:lnTo>
                <a:lnTo>
                  <a:pt x="478508" y="106434"/>
                </a:lnTo>
                <a:lnTo>
                  <a:pt x="499598" y="141010"/>
                </a:lnTo>
                <a:lnTo>
                  <a:pt x="515248" y="179136"/>
                </a:lnTo>
                <a:lnTo>
                  <a:pt x="524983" y="220341"/>
                </a:lnTo>
                <a:lnTo>
                  <a:pt x="528334" y="264151"/>
                </a:lnTo>
                <a:lnTo>
                  <a:pt x="527486" y="286354"/>
                </a:lnTo>
                <a:lnTo>
                  <a:pt x="520884" y="328924"/>
                </a:lnTo>
                <a:lnTo>
                  <a:pt x="508133" y="368651"/>
                </a:lnTo>
                <a:lnTo>
                  <a:pt x="489704" y="405063"/>
                </a:lnTo>
                <a:lnTo>
                  <a:pt x="466071" y="437688"/>
                </a:lnTo>
                <a:lnTo>
                  <a:pt x="437705" y="466053"/>
                </a:lnTo>
                <a:lnTo>
                  <a:pt x="405080" y="489686"/>
                </a:lnTo>
                <a:lnTo>
                  <a:pt x="368667" y="508114"/>
                </a:lnTo>
                <a:lnTo>
                  <a:pt x="328938" y="520866"/>
                </a:lnTo>
                <a:lnTo>
                  <a:pt x="286367" y="527468"/>
                </a:lnTo>
                <a:lnTo>
                  <a:pt x="264164" y="528315"/>
                </a:lnTo>
                <a:lnTo>
                  <a:pt x="241960" y="527468"/>
                </a:lnTo>
                <a:lnTo>
                  <a:pt x="199389" y="520866"/>
                </a:lnTo>
                <a:lnTo>
                  <a:pt x="159661" y="508114"/>
                </a:lnTo>
                <a:lnTo>
                  <a:pt x="123249" y="489686"/>
                </a:lnTo>
                <a:lnTo>
                  <a:pt x="90625" y="466053"/>
                </a:lnTo>
                <a:lnTo>
                  <a:pt x="62260" y="437688"/>
                </a:lnTo>
                <a:lnTo>
                  <a:pt x="38627" y="405063"/>
                </a:lnTo>
                <a:lnTo>
                  <a:pt x="20200" y="368651"/>
                </a:lnTo>
                <a:lnTo>
                  <a:pt x="7449" y="328924"/>
                </a:lnTo>
                <a:lnTo>
                  <a:pt x="847" y="286354"/>
                </a:lnTo>
                <a:lnTo>
                  <a:pt x="0" y="264151"/>
                </a:lnTo>
                <a:lnTo>
                  <a:pt x="847" y="241950"/>
                </a:lnTo>
                <a:lnTo>
                  <a:pt x="7449" y="199384"/>
                </a:lnTo>
                <a:lnTo>
                  <a:pt x="20200" y="159659"/>
                </a:lnTo>
                <a:lnTo>
                  <a:pt x="38627" y="123249"/>
                </a:lnTo>
                <a:lnTo>
                  <a:pt x="62260" y="90625"/>
                </a:lnTo>
                <a:lnTo>
                  <a:pt x="90625" y="62261"/>
                </a:lnTo>
                <a:lnTo>
                  <a:pt x="123249" y="38628"/>
                </a:lnTo>
                <a:lnTo>
                  <a:pt x="159661" y="20200"/>
                </a:lnTo>
                <a:lnTo>
                  <a:pt x="199389" y="7449"/>
                </a:lnTo>
                <a:lnTo>
                  <a:pt x="241960" y="847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959095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3487430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038600" y="5058414"/>
            <a:ext cx="528320" cy="528320"/>
          </a:xfrm>
          <a:custGeom>
            <a:pathLst>
              <a:path extrusionOk="0" h="528320" w="528320">
                <a:moveTo>
                  <a:pt x="264170" y="0"/>
                </a:moveTo>
                <a:lnTo>
                  <a:pt x="307977" y="3350"/>
                </a:lnTo>
                <a:lnTo>
                  <a:pt x="349179" y="13086"/>
                </a:lnTo>
                <a:lnTo>
                  <a:pt x="387303" y="28734"/>
                </a:lnTo>
                <a:lnTo>
                  <a:pt x="421878" y="49824"/>
                </a:lnTo>
                <a:lnTo>
                  <a:pt x="452429" y="75881"/>
                </a:lnTo>
                <a:lnTo>
                  <a:pt x="478486" y="106434"/>
                </a:lnTo>
                <a:lnTo>
                  <a:pt x="499575" y="141010"/>
                </a:lnTo>
                <a:lnTo>
                  <a:pt x="515223" y="179136"/>
                </a:lnTo>
                <a:lnTo>
                  <a:pt x="524959" y="220341"/>
                </a:lnTo>
                <a:lnTo>
                  <a:pt x="528309" y="264151"/>
                </a:lnTo>
                <a:lnTo>
                  <a:pt x="527462" y="286354"/>
                </a:lnTo>
                <a:lnTo>
                  <a:pt x="520860" y="328924"/>
                </a:lnTo>
                <a:lnTo>
                  <a:pt x="508109" y="368651"/>
                </a:lnTo>
                <a:lnTo>
                  <a:pt x="489681" y="405063"/>
                </a:lnTo>
                <a:lnTo>
                  <a:pt x="466049" y="437688"/>
                </a:lnTo>
                <a:lnTo>
                  <a:pt x="437686" y="466053"/>
                </a:lnTo>
                <a:lnTo>
                  <a:pt x="405064" y="489686"/>
                </a:lnTo>
                <a:lnTo>
                  <a:pt x="368655" y="508114"/>
                </a:lnTo>
                <a:lnTo>
                  <a:pt x="328933" y="520866"/>
                </a:lnTo>
                <a:lnTo>
                  <a:pt x="286369" y="527468"/>
                </a:lnTo>
                <a:lnTo>
                  <a:pt x="264170" y="528315"/>
                </a:lnTo>
                <a:lnTo>
                  <a:pt x="241966" y="527468"/>
                </a:lnTo>
                <a:lnTo>
                  <a:pt x="199395" y="520866"/>
                </a:lnTo>
                <a:lnTo>
                  <a:pt x="159667" y="508114"/>
                </a:lnTo>
                <a:lnTo>
                  <a:pt x="123254" y="489686"/>
                </a:lnTo>
                <a:lnTo>
                  <a:pt x="90628" y="466053"/>
                </a:lnTo>
                <a:lnTo>
                  <a:pt x="62262" y="437688"/>
                </a:lnTo>
                <a:lnTo>
                  <a:pt x="38629" y="405063"/>
                </a:lnTo>
                <a:lnTo>
                  <a:pt x="20201" y="368651"/>
                </a:lnTo>
                <a:lnTo>
                  <a:pt x="7449" y="328924"/>
                </a:lnTo>
                <a:lnTo>
                  <a:pt x="847" y="286354"/>
                </a:lnTo>
                <a:lnTo>
                  <a:pt x="0" y="264151"/>
                </a:lnTo>
                <a:lnTo>
                  <a:pt x="847" y="241950"/>
                </a:lnTo>
                <a:lnTo>
                  <a:pt x="7449" y="199384"/>
                </a:lnTo>
                <a:lnTo>
                  <a:pt x="20201" y="159659"/>
                </a:lnTo>
                <a:lnTo>
                  <a:pt x="38629" y="123249"/>
                </a:lnTo>
                <a:lnTo>
                  <a:pt x="62262" y="90625"/>
                </a:lnTo>
                <a:lnTo>
                  <a:pt x="90628" y="62261"/>
                </a:lnTo>
                <a:lnTo>
                  <a:pt x="123254" y="38628"/>
                </a:lnTo>
                <a:lnTo>
                  <a:pt x="159667" y="20200"/>
                </a:lnTo>
                <a:lnTo>
                  <a:pt x="199395" y="7449"/>
                </a:lnTo>
                <a:lnTo>
                  <a:pt x="241966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038600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456818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5154929" y="5058414"/>
            <a:ext cx="528320" cy="528320"/>
          </a:xfrm>
          <a:custGeom>
            <a:pathLst>
              <a:path extrusionOk="0" h="528320" w="528320">
                <a:moveTo>
                  <a:pt x="264170" y="0"/>
                </a:moveTo>
                <a:lnTo>
                  <a:pt x="307977" y="3350"/>
                </a:lnTo>
                <a:lnTo>
                  <a:pt x="349179" y="13086"/>
                </a:lnTo>
                <a:lnTo>
                  <a:pt x="387303" y="28734"/>
                </a:lnTo>
                <a:lnTo>
                  <a:pt x="421878" y="49824"/>
                </a:lnTo>
                <a:lnTo>
                  <a:pt x="452429" y="75881"/>
                </a:lnTo>
                <a:lnTo>
                  <a:pt x="478486" y="106434"/>
                </a:lnTo>
                <a:lnTo>
                  <a:pt x="499575" y="141010"/>
                </a:lnTo>
                <a:lnTo>
                  <a:pt x="515223" y="179136"/>
                </a:lnTo>
                <a:lnTo>
                  <a:pt x="524959" y="220341"/>
                </a:lnTo>
                <a:lnTo>
                  <a:pt x="528309" y="264151"/>
                </a:lnTo>
                <a:lnTo>
                  <a:pt x="527462" y="286354"/>
                </a:lnTo>
                <a:lnTo>
                  <a:pt x="520860" y="328924"/>
                </a:lnTo>
                <a:lnTo>
                  <a:pt x="508109" y="368651"/>
                </a:lnTo>
                <a:lnTo>
                  <a:pt x="489681" y="405063"/>
                </a:lnTo>
                <a:lnTo>
                  <a:pt x="466049" y="437688"/>
                </a:lnTo>
                <a:lnTo>
                  <a:pt x="437686" y="466053"/>
                </a:lnTo>
                <a:lnTo>
                  <a:pt x="405064" y="489686"/>
                </a:lnTo>
                <a:lnTo>
                  <a:pt x="368655" y="508114"/>
                </a:lnTo>
                <a:lnTo>
                  <a:pt x="328933" y="520866"/>
                </a:lnTo>
                <a:lnTo>
                  <a:pt x="286369" y="527468"/>
                </a:lnTo>
                <a:lnTo>
                  <a:pt x="264170" y="528315"/>
                </a:lnTo>
                <a:lnTo>
                  <a:pt x="241966" y="527468"/>
                </a:lnTo>
                <a:lnTo>
                  <a:pt x="199395" y="520866"/>
                </a:lnTo>
                <a:lnTo>
                  <a:pt x="159667" y="508114"/>
                </a:lnTo>
                <a:lnTo>
                  <a:pt x="123254" y="489686"/>
                </a:lnTo>
                <a:lnTo>
                  <a:pt x="90628" y="466053"/>
                </a:lnTo>
                <a:lnTo>
                  <a:pt x="62262" y="437688"/>
                </a:lnTo>
                <a:lnTo>
                  <a:pt x="38629" y="405063"/>
                </a:lnTo>
                <a:lnTo>
                  <a:pt x="20201" y="368651"/>
                </a:lnTo>
                <a:lnTo>
                  <a:pt x="7449" y="328924"/>
                </a:lnTo>
                <a:lnTo>
                  <a:pt x="847" y="286354"/>
                </a:lnTo>
                <a:lnTo>
                  <a:pt x="0" y="264151"/>
                </a:lnTo>
                <a:lnTo>
                  <a:pt x="847" y="241950"/>
                </a:lnTo>
                <a:lnTo>
                  <a:pt x="7449" y="199384"/>
                </a:lnTo>
                <a:lnTo>
                  <a:pt x="20201" y="159659"/>
                </a:lnTo>
                <a:lnTo>
                  <a:pt x="38629" y="123249"/>
                </a:lnTo>
                <a:lnTo>
                  <a:pt x="62262" y="90625"/>
                </a:lnTo>
                <a:lnTo>
                  <a:pt x="90628" y="62261"/>
                </a:lnTo>
                <a:lnTo>
                  <a:pt x="123254" y="38628"/>
                </a:lnTo>
                <a:lnTo>
                  <a:pt x="159667" y="20200"/>
                </a:lnTo>
                <a:lnTo>
                  <a:pt x="199395" y="7449"/>
                </a:lnTo>
                <a:lnTo>
                  <a:pt x="241966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5154929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68323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6342369" y="5058414"/>
            <a:ext cx="528955" cy="528320"/>
          </a:xfrm>
          <a:custGeom>
            <a:pathLst>
              <a:path extrusionOk="0" h="528320" w="528954">
                <a:moveTo>
                  <a:pt x="264170" y="0"/>
                </a:moveTo>
                <a:lnTo>
                  <a:pt x="307985" y="3350"/>
                </a:lnTo>
                <a:lnTo>
                  <a:pt x="349193" y="13086"/>
                </a:lnTo>
                <a:lnTo>
                  <a:pt x="387323" y="28734"/>
                </a:lnTo>
                <a:lnTo>
                  <a:pt x="421901" y="49824"/>
                </a:lnTo>
                <a:lnTo>
                  <a:pt x="452456" y="75881"/>
                </a:lnTo>
                <a:lnTo>
                  <a:pt x="478515" y="106434"/>
                </a:lnTo>
                <a:lnTo>
                  <a:pt x="499605" y="141010"/>
                </a:lnTo>
                <a:lnTo>
                  <a:pt x="515254" y="179136"/>
                </a:lnTo>
                <a:lnTo>
                  <a:pt x="524990" y="220341"/>
                </a:lnTo>
                <a:lnTo>
                  <a:pt x="528340" y="264151"/>
                </a:lnTo>
                <a:lnTo>
                  <a:pt x="527492" y="286354"/>
                </a:lnTo>
                <a:lnTo>
                  <a:pt x="520890" y="328924"/>
                </a:lnTo>
                <a:lnTo>
                  <a:pt x="508139" y="368651"/>
                </a:lnTo>
                <a:lnTo>
                  <a:pt x="489710" y="405063"/>
                </a:lnTo>
                <a:lnTo>
                  <a:pt x="466077" y="437688"/>
                </a:lnTo>
                <a:lnTo>
                  <a:pt x="437711" y="466053"/>
                </a:lnTo>
                <a:lnTo>
                  <a:pt x="405086" y="489686"/>
                </a:lnTo>
                <a:lnTo>
                  <a:pt x="368673" y="508114"/>
                </a:lnTo>
                <a:lnTo>
                  <a:pt x="328945" y="520866"/>
                </a:lnTo>
                <a:lnTo>
                  <a:pt x="286374" y="527468"/>
                </a:lnTo>
                <a:lnTo>
                  <a:pt x="264170" y="528315"/>
                </a:lnTo>
                <a:lnTo>
                  <a:pt x="242139" y="527468"/>
                </a:lnTo>
                <a:lnTo>
                  <a:pt x="199811" y="520866"/>
                </a:lnTo>
                <a:lnTo>
                  <a:pt x="160207" y="508114"/>
                </a:lnTo>
                <a:lnTo>
                  <a:pt x="123821" y="489686"/>
                </a:lnTo>
                <a:lnTo>
                  <a:pt x="91151" y="466053"/>
                </a:lnTo>
                <a:lnTo>
                  <a:pt x="62690" y="437688"/>
                </a:lnTo>
                <a:lnTo>
                  <a:pt x="38935" y="405063"/>
                </a:lnTo>
                <a:lnTo>
                  <a:pt x="20381" y="368651"/>
                </a:lnTo>
                <a:lnTo>
                  <a:pt x="7522" y="328924"/>
                </a:lnTo>
                <a:lnTo>
                  <a:pt x="856" y="286354"/>
                </a:lnTo>
                <a:lnTo>
                  <a:pt x="0" y="264151"/>
                </a:lnTo>
                <a:lnTo>
                  <a:pt x="856" y="241950"/>
                </a:lnTo>
                <a:lnTo>
                  <a:pt x="7522" y="199384"/>
                </a:lnTo>
                <a:lnTo>
                  <a:pt x="20381" y="159659"/>
                </a:lnTo>
                <a:lnTo>
                  <a:pt x="38935" y="123249"/>
                </a:lnTo>
                <a:lnTo>
                  <a:pt x="62690" y="90625"/>
                </a:lnTo>
                <a:lnTo>
                  <a:pt x="91151" y="62261"/>
                </a:lnTo>
                <a:lnTo>
                  <a:pt x="123821" y="38628"/>
                </a:lnTo>
                <a:lnTo>
                  <a:pt x="160207" y="20200"/>
                </a:lnTo>
                <a:lnTo>
                  <a:pt x="199811" y="7449"/>
                </a:lnTo>
                <a:lnTo>
                  <a:pt x="242139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6342369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87195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7494269" y="5058414"/>
            <a:ext cx="529590" cy="528320"/>
          </a:xfrm>
          <a:custGeom>
            <a:pathLst>
              <a:path extrusionOk="0" h="528320" w="529590">
                <a:moveTo>
                  <a:pt x="265419" y="0"/>
                </a:moveTo>
                <a:lnTo>
                  <a:pt x="308923" y="3350"/>
                </a:lnTo>
                <a:lnTo>
                  <a:pt x="349952" y="13086"/>
                </a:lnTo>
                <a:lnTo>
                  <a:pt x="388008" y="28734"/>
                </a:lnTo>
                <a:lnTo>
                  <a:pt x="422598" y="49824"/>
                </a:lnTo>
                <a:lnTo>
                  <a:pt x="453226" y="75881"/>
                </a:lnTo>
                <a:lnTo>
                  <a:pt x="479396" y="106434"/>
                </a:lnTo>
                <a:lnTo>
                  <a:pt x="500612" y="141010"/>
                </a:lnTo>
                <a:lnTo>
                  <a:pt x="516380" y="179136"/>
                </a:lnTo>
                <a:lnTo>
                  <a:pt x="526205" y="220341"/>
                </a:lnTo>
                <a:lnTo>
                  <a:pt x="529589" y="264151"/>
                </a:lnTo>
                <a:lnTo>
                  <a:pt x="528733" y="286354"/>
                </a:lnTo>
                <a:lnTo>
                  <a:pt x="522067" y="328924"/>
                </a:lnTo>
                <a:lnTo>
                  <a:pt x="509208" y="368651"/>
                </a:lnTo>
                <a:lnTo>
                  <a:pt x="490654" y="405063"/>
                </a:lnTo>
                <a:lnTo>
                  <a:pt x="466899" y="437688"/>
                </a:lnTo>
                <a:lnTo>
                  <a:pt x="438438" y="466053"/>
                </a:lnTo>
                <a:lnTo>
                  <a:pt x="405768" y="489686"/>
                </a:lnTo>
                <a:lnTo>
                  <a:pt x="369382" y="508114"/>
                </a:lnTo>
                <a:lnTo>
                  <a:pt x="329778" y="520866"/>
                </a:lnTo>
                <a:lnTo>
                  <a:pt x="287450" y="527468"/>
                </a:lnTo>
                <a:lnTo>
                  <a:pt x="265419" y="528315"/>
                </a:lnTo>
                <a:lnTo>
                  <a:pt x="243210" y="527468"/>
                </a:lnTo>
                <a:lnTo>
                  <a:pt x="200578" y="520866"/>
                </a:lnTo>
                <a:lnTo>
                  <a:pt x="160734" y="508114"/>
                </a:lnTo>
                <a:lnTo>
                  <a:pt x="124165" y="489686"/>
                </a:lnTo>
                <a:lnTo>
                  <a:pt x="91359" y="466053"/>
                </a:lnTo>
                <a:lnTo>
                  <a:pt x="62804" y="437688"/>
                </a:lnTo>
                <a:lnTo>
                  <a:pt x="38989" y="405063"/>
                </a:lnTo>
                <a:lnTo>
                  <a:pt x="20400" y="368651"/>
                </a:lnTo>
                <a:lnTo>
                  <a:pt x="7527" y="328924"/>
                </a:lnTo>
                <a:lnTo>
                  <a:pt x="856" y="286354"/>
                </a:lnTo>
                <a:lnTo>
                  <a:pt x="0" y="264151"/>
                </a:lnTo>
                <a:lnTo>
                  <a:pt x="856" y="241950"/>
                </a:lnTo>
                <a:lnTo>
                  <a:pt x="7527" y="199384"/>
                </a:lnTo>
                <a:lnTo>
                  <a:pt x="20400" y="159659"/>
                </a:lnTo>
                <a:lnTo>
                  <a:pt x="38989" y="123249"/>
                </a:lnTo>
                <a:lnTo>
                  <a:pt x="62804" y="90625"/>
                </a:lnTo>
                <a:lnTo>
                  <a:pt x="91359" y="62261"/>
                </a:lnTo>
                <a:lnTo>
                  <a:pt x="124165" y="38628"/>
                </a:lnTo>
                <a:lnTo>
                  <a:pt x="160734" y="20200"/>
                </a:lnTo>
                <a:lnTo>
                  <a:pt x="200578" y="7449"/>
                </a:lnTo>
                <a:lnTo>
                  <a:pt x="243210" y="847"/>
                </a:lnTo>
                <a:lnTo>
                  <a:pt x="265419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7494269" y="505841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02385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419350" y="2070100"/>
            <a:ext cx="528320" cy="528320"/>
          </a:xfrm>
          <a:custGeom>
            <a:pathLst>
              <a:path extrusionOk="0" h="528319" w="528319">
                <a:moveTo>
                  <a:pt x="264164" y="0"/>
                </a:moveTo>
                <a:lnTo>
                  <a:pt x="307974" y="3350"/>
                </a:lnTo>
                <a:lnTo>
                  <a:pt x="349178" y="13086"/>
                </a:lnTo>
                <a:lnTo>
                  <a:pt x="387305" y="28735"/>
                </a:lnTo>
                <a:lnTo>
                  <a:pt x="421881" y="49825"/>
                </a:lnTo>
                <a:lnTo>
                  <a:pt x="452434" y="75883"/>
                </a:lnTo>
                <a:lnTo>
                  <a:pt x="478491" y="106438"/>
                </a:lnTo>
                <a:lnTo>
                  <a:pt x="499581" y="141016"/>
                </a:lnTo>
                <a:lnTo>
                  <a:pt x="515229" y="179146"/>
                </a:lnTo>
                <a:lnTo>
                  <a:pt x="524965" y="220354"/>
                </a:lnTo>
                <a:lnTo>
                  <a:pt x="528315" y="264170"/>
                </a:lnTo>
                <a:lnTo>
                  <a:pt x="527468" y="286369"/>
                </a:lnTo>
                <a:lnTo>
                  <a:pt x="520866" y="328933"/>
                </a:lnTo>
                <a:lnTo>
                  <a:pt x="508115" y="368655"/>
                </a:lnTo>
                <a:lnTo>
                  <a:pt x="489687" y="405064"/>
                </a:lnTo>
                <a:lnTo>
                  <a:pt x="466054" y="437686"/>
                </a:lnTo>
                <a:lnTo>
                  <a:pt x="437690" y="466049"/>
                </a:lnTo>
                <a:lnTo>
                  <a:pt x="405066" y="489681"/>
                </a:lnTo>
                <a:lnTo>
                  <a:pt x="368656" y="508109"/>
                </a:lnTo>
                <a:lnTo>
                  <a:pt x="328931" y="520860"/>
                </a:lnTo>
                <a:lnTo>
                  <a:pt x="286365" y="527462"/>
                </a:lnTo>
                <a:lnTo>
                  <a:pt x="264164" y="528309"/>
                </a:lnTo>
                <a:lnTo>
                  <a:pt x="241961" y="527462"/>
                </a:lnTo>
                <a:lnTo>
                  <a:pt x="199391" y="520860"/>
                </a:lnTo>
                <a:lnTo>
                  <a:pt x="159664" y="508109"/>
                </a:lnTo>
                <a:lnTo>
                  <a:pt x="123252" y="489681"/>
                </a:lnTo>
                <a:lnTo>
                  <a:pt x="90627" y="466049"/>
                </a:lnTo>
                <a:lnTo>
                  <a:pt x="62262" y="437686"/>
                </a:lnTo>
                <a:lnTo>
                  <a:pt x="38629" y="405064"/>
                </a:lnTo>
                <a:lnTo>
                  <a:pt x="20201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1" y="159667"/>
                </a:lnTo>
                <a:lnTo>
                  <a:pt x="38629" y="123254"/>
                </a:lnTo>
                <a:lnTo>
                  <a:pt x="62262" y="90628"/>
                </a:lnTo>
                <a:lnTo>
                  <a:pt x="90627" y="62262"/>
                </a:lnTo>
                <a:lnTo>
                  <a:pt x="123252" y="38629"/>
                </a:lnTo>
                <a:lnTo>
                  <a:pt x="159664" y="20201"/>
                </a:lnTo>
                <a:lnTo>
                  <a:pt x="199391" y="7449"/>
                </a:lnTo>
                <a:lnTo>
                  <a:pt x="241961" y="847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19350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947665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534399" y="2070100"/>
            <a:ext cx="528955" cy="528320"/>
          </a:xfrm>
          <a:custGeom>
            <a:pathLst>
              <a:path extrusionOk="0" h="528319" w="528954">
                <a:moveTo>
                  <a:pt x="264170" y="0"/>
                </a:moveTo>
                <a:lnTo>
                  <a:pt x="307985" y="3350"/>
                </a:lnTo>
                <a:lnTo>
                  <a:pt x="349193" y="13086"/>
                </a:lnTo>
                <a:lnTo>
                  <a:pt x="387323" y="28735"/>
                </a:lnTo>
                <a:lnTo>
                  <a:pt x="421901" y="49825"/>
                </a:lnTo>
                <a:lnTo>
                  <a:pt x="452456" y="75883"/>
                </a:lnTo>
                <a:lnTo>
                  <a:pt x="478515" y="106438"/>
                </a:lnTo>
                <a:lnTo>
                  <a:pt x="499605" y="141016"/>
                </a:lnTo>
                <a:lnTo>
                  <a:pt x="515254" y="179146"/>
                </a:lnTo>
                <a:lnTo>
                  <a:pt x="524990" y="220354"/>
                </a:lnTo>
                <a:lnTo>
                  <a:pt x="528340" y="264170"/>
                </a:lnTo>
                <a:lnTo>
                  <a:pt x="527492" y="286369"/>
                </a:lnTo>
                <a:lnTo>
                  <a:pt x="520890" y="328933"/>
                </a:lnTo>
                <a:lnTo>
                  <a:pt x="508139" y="368655"/>
                </a:lnTo>
                <a:lnTo>
                  <a:pt x="489710" y="405064"/>
                </a:lnTo>
                <a:lnTo>
                  <a:pt x="466077" y="437686"/>
                </a:lnTo>
                <a:lnTo>
                  <a:pt x="437711" y="466049"/>
                </a:lnTo>
                <a:lnTo>
                  <a:pt x="405086" y="489681"/>
                </a:lnTo>
                <a:lnTo>
                  <a:pt x="368673" y="508109"/>
                </a:lnTo>
                <a:lnTo>
                  <a:pt x="328945" y="520860"/>
                </a:lnTo>
                <a:lnTo>
                  <a:pt x="286374" y="527462"/>
                </a:lnTo>
                <a:lnTo>
                  <a:pt x="264170" y="528309"/>
                </a:lnTo>
                <a:lnTo>
                  <a:pt x="241966" y="527462"/>
                </a:lnTo>
                <a:lnTo>
                  <a:pt x="199395" y="520860"/>
                </a:lnTo>
                <a:lnTo>
                  <a:pt x="159667" y="508109"/>
                </a:lnTo>
                <a:lnTo>
                  <a:pt x="123254" y="489681"/>
                </a:lnTo>
                <a:lnTo>
                  <a:pt x="90628" y="466049"/>
                </a:lnTo>
                <a:lnTo>
                  <a:pt x="62262" y="437686"/>
                </a:lnTo>
                <a:lnTo>
                  <a:pt x="38629" y="405064"/>
                </a:lnTo>
                <a:lnTo>
                  <a:pt x="20201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1" y="159667"/>
                </a:lnTo>
                <a:lnTo>
                  <a:pt x="38629" y="123254"/>
                </a:lnTo>
                <a:lnTo>
                  <a:pt x="62262" y="90628"/>
                </a:lnTo>
                <a:lnTo>
                  <a:pt x="90628" y="62262"/>
                </a:lnTo>
                <a:lnTo>
                  <a:pt x="123254" y="38629"/>
                </a:lnTo>
                <a:lnTo>
                  <a:pt x="159667" y="20201"/>
                </a:lnTo>
                <a:lnTo>
                  <a:pt x="199395" y="7449"/>
                </a:lnTo>
                <a:lnTo>
                  <a:pt x="241966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534399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06398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615189" y="2070100"/>
            <a:ext cx="528320" cy="528320"/>
          </a:xfrm>
          <a:custGeom>
            <a:pathLst>
              <a:path extrusionOk="0" h="528319" w="528320">
                <a:moveTo>
                  <a:pt x="264139" y="0"/>
                </a:moveTo>
                <a:lnTo>
                  <a:pt x="307954" y="3350"/>
                </a:lnTo>
                <a:lnTo>
                  <a:pt x="349163" y="13086"/>
                </a:lnTo>
                <a:lnTo>
                  <a:pt x="387293" y="28735"/>
                </a:lnTo>
                <a:lnTo>
                  <a:pt x="421871" y="49825"/>
                </a:lnTo>
                <a:lnTo>
                  <a:pt x="452426" y="75883"/>
                </a:lnTo>
                <a:lnTo>
                  <a:pt x="478484" y="106438"/>
                </a:lnTo>
                <a:lnTo>
                  <a:pt x="499574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8" y="368655"/>
                </a:lnTo>
                <a:lnTo>
                  <a:pt x="489680" y="405064"/>
                </a:lnTo>
                <a:lnTo>
                  <a:pt x="466046" y="437686"/>
                </a:lnTo>
                <a:lnTo>
                  <a:pt x="437681" y="466049"/>
                </a:lnTo>
                <a:lnTo>
                  <a:pt x="405055" y="489681"/>
                </a:lnTo>
                <a:lnTo>
                  <a:pt x="368642" y="508109"/>
                </a:lnTo>
                <a:lnTo>
                  <a:pt x="328914" y="520860"/>
                </a:lnTo>
                <a:lnTo>
                  <a:pt x="286343" y="527462"/>
                </a:lnTo>
                <a:lnTo>
                  <a:pt x="264139" y="528309"/>
                </a:lnTo>
                <a:lnTo>
                  <a:pt x="241940" y="527462"/>
                </a:lnTo>
                <a:lnTo>
                  <a:pt x="199376" y="520860"/>
                </a:lnTo>
                <a:lnTo>
                  <a:pt x="159654" y="508109"/>
                </a:lnTo>
                <a:lnTo>
                  <a:pt x="123245" y="489681"/>
                </a:lnTo>
                <a:lnTo>
                  <a:pt x="90623" y="466049"/>
                </a:lnTo>
                <a:lnTo>
                  <a:pt x="62260" y="437686"/>
                </a:lnTo>
                <a:lnTo>
                  <a:pt x="38628" y="405064"/>
                </a:lnTo>
                <a:lnTo>
                  <a:pt x="20200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0" y="159667"/>
                </a:lnTo>
                <a:lnTo>
                  <a:pt x="38628" y="123254"/>
                </a:lnTo>
                <a:lnTo>
                  <a:pt x="62260" y="90628"/>
                </a:lnTo>
                <a:lnTo>
                  <a:pt x="90623" y="62262"/>
                </a:lnTo>
                <a:lnTo>
                  <a:pt x="123245" y="38629"/>
                </a:lnTo>
                <a:lnTo>
                  <a:pt x="159654" y="20201"/>
                </a:lnTo>
                <a:lnTo>
                  <a:pt x="199376" y="7449"/>
                </a:lnTo>
                <a:lnTo>
                  <a:pt x="241940" y="847"/>
                </a:lnTo>
                <a:lnTo>
                  <a:pt x="264139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4615189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5143500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5659130" y="2070100"/>
            <a:ext cx="528320" cy="528320"/>
          </a:xfrm>
          <a:custGeom>
            <a:pathLst>
              <a:path extrusionOk="0" h="528319" w="528320">
                <a:moveTo>
                  <a:pt x="264139" y="0"/>
                </a:moveTo>
                <a:lnTo>
                  <a:pt x="307954" y="3350"/>
                </a:lnTo>
                <a:lnTo>
                  <a:pt x="349163" y="13086"/>
                </a:lnTo>
                <a:lnTo>
                  <a:pt x="387293" y="28735"/>
                </a:lnTo>
                <a:lnTo>
                  <a:pt x="421871" y="49825"/>
                </a:lnTo>
                <a:lnTo>
                  <a:pt x="452426" y="75883"/>
                </a:lnTo>
                <a:lnTo>
                  <a:pt x="478484" y="106438"/>
                </a:lnTo>
                <a:lnTo>
                  <a:pt x="499574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8" y="368655"/>
                </a:lnTo>
                <a:lnTo>
                  <a:pt x="489680" y="405064"/>
                </a:lnTo>
                <a:lnTo>
                  <a:pt x="466046" y="437686"/>
                </a:lnTo>
                <a:lnTo>
                  <a:pt x="437681" y="466049"/>
                </a:lnTo>
                <a:lnTo>
                  <a:pt x="405055" y="489681"/>
                </a:lnTo>
                <a:lnTo>
                  <a:pt x="368642" y="508109"/>
                </a:lnTo>
                <a:lnTo>
                  <a:pt x="328914" y="520860"/>
                </a:lnTo>
                <a:lnTo>
                  <a:pt x="286343" y="527462"/>
                </a:lnTo>
                <a:lnTo>
                  <a:pt x="264139" y="528309"/>
                </a:lnTo>
                <a:lnTo>
                  <a:pt x="241940" y="527462"/>
                </a:lnTo>
                <a:lnTo>
                  <a:pt x="199376" y="520860"/>
                </a:lnTo>
                <a:lnTo>
                  <a:pt x="159654" y="508109"/>
                </a:lnTo>
                <a:lnTo>
                  <a:pt x="123245" y="489681"/>
                </a:lnTo>
                <a:lnTo>
                  <a:pt x="90623" y="466049"/>
                </a:lnTo>
                <a:lnTo>
                  <a:pt x="62260" y="437686"/>
                </a:lnTo>
                <a:lnTo>
                  <a:pt x="38628" y="405064"/>
                </a:lnTo>
                <a:lnTo>
                  <a:pt x="20200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0" y="159667"/>
                </a:lnTo>
                <a:lnTo>
                  <a:pt x="38628" y="123254"/>
                </a:lnTo>
                <a:lnTo>
                  <a:pt x="62260" y="90628"/>
                </a:lnTo>
                <a:lnTo>
                  <a:pt x="90623" y="62262"/>
                </a:lnTo>
                <a:lnTo>
                  <a:pt x="123245" y="38629"/>
                </a:lnTo>
                <a:lnTo>
                  <a:pt x="159654" y="20201"/>
                </a:lnTo>
                <a:lnTo>
                  <a:pt x="199376" y="7449"/>
                </a:lnTo>
                <a:lnTo>
                  <a:pt x="241940" y="847"/>
                </a:lnTo>
                <a:lnTo>
                  <a:pt x="264139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5659130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618743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703069" y="2070100"/>
            <a:ext cx="528320" cy="528320"/>
          </a:xfrm>
          <a:custGeom>
            <a:pathLst>
              <a:path extrusionOk="0" h="528319" w="528320">
                <a:moveTo>
                  <a:pt x="264139" y="0"/>
                </a:moveTo>
                <a:lnTo>
                  <a:pt x="307954" y="3350"/>
                </a:lnTo>
                <a:lnTo>
                  <a:pt x="349163" y="13086"/>
                </a:lnTo>
                <a:lnTo>
                  <a:pt x="387293" y="28735"/>
                </a:lnTo>
                <a:lnTo>
                  <a:pt x="421871" y="49825"/>
                </a:lnTo>
                <a:lnTo>
                  <a:pt x="452426" y="75883"/>
                </a:lnTo>
                <a:lnTo>
                  <a:pt x="478484" y="106438"/>
                </a:lnTo>
                <a:lnTo>
                  <a:pt x="499574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8" y="368655"/>
                </a:lnTo>
                <a:lnTo>
                  <a:pt x="489680" y="405064"/>
                </a:lnTo>
                <a:lnTo>
                  <a:pt x="466046" y="437686"/>
                </a:lnTo>
                <a:lnTo>
                  <a:pt x="437681" y="466049"/>
                </a:lnTo>
                <a:lnTo>
                  <a:pt x="405055" y="489681"/>
                </a:lnTo>
                <a:lnTo>
                  <a:pt x="368642" y="508109"/>
                </a:lnTo>
                <a:lnTo>
                  <a:pt x="328914" y="520860"/>
                </a:lnTo>
                <a:lnTo>
                  <a:pt x="286343" y="527462"/>
                </a:lnTo>
                <a:lnTo>
                  <a:pt x="264139" y="528309"/>
                </a:lnTo>
                <a:lnTo>
                  <a:pt x="241940" y="527462"/>
                </a:lnTo>
                <a:lnTo>
                  <a:pt x="199376" y="520860"/>
                </a:lnTo>
                <a:lnTo>
                  <a:pt x="159654" y="508109"/>
                </a:lnTo>
                <a:lnTo>
                  <a:pt x="123245" y="489681"/>
                </a:lnTo>
                <a:lnTo>
                  <a:pt x="90623" y="466049"/>
                </a:lnTo>
                <a:lnTo>
                  <a:pt x="62260" y="437686"/>
                </a:lnTo>
                <a:lnTo>
                  <a:pt x="38628" y="405064"/>
                </a:lnTo>
                <a:lnTo>
                  <a:pt x="20200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0" y="159667"/>
                </a:lnTo>
                <a:lnTo>
                  <a:pt x="38628" y="123254"/>
                </a:lnTo>
                <a:lnTo>
                  <a:pt x="62260" y="90628"/>
                </a:lnTo>
                <a:lnTo>
                  <a:pt x="90623" y="62262"/>
                </a:lnTo>
                <a:lnTo>
                  <a:pt x="123245" y="38629"/>
                </a:lnTo>
                <a:lnTo>
                  <a:pt x="159654" y="20201"/>
                </a:lnTo>
                <a:lnTo>
                  <a:pt x="199376" y="7449"/>
                </a:lnTo>
                <a:lnTo>
                  <a:pt x="241940" y="847"/>
                </a:lnTo>
                <a:lnTo>
                  <a:pt x="264139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6703069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723137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2179319" y="2598410"/>
            <a:ext cx="504190" cy="2460625"/>
          </a:xfrm>
          <a:custGeom>
            <a:pathLst>
              <a:path extrusionOk="0" h="2460625" w="504189">
                <a:moveTo>
                  <a:pt x="504194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3258830" y="2598410"/>
            <a:ext cx="505459" cy="2460625"/>
          </a:xfrm>
          <a:custGeom>
            <a:pathLst>
              <a:path extrusionOk="0" h="2460625" w="505460">
                <a:moveTo>
                  <a:pt x="50544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4339589" y="2598410"/>
            <a:ext cx="504190" cy="2460625"/>
          </a:xfrm>
          <a:custGeom>
            <a:pathLst>
              <a:path extrusionOk="0" h="2460625" w="504189">
                <a:moveTo>
                  <a:pt x="504200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419100" y="2598410"/>
            <a:ext cx="504190" cy="2460625"/>
          </a:xfrm>
          <a:custGeom>
            <a:pathLst>
              <a:path extrusionOk="0" h="2460625" w="504189">
                <a:moveTo>
                  <a:pt x="50416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570969" y="2598410"/>
            <a:ext cx="365760" cy="2460625"/>
          </a:xfrm>
          <a:custGeom>
            <a:pathLst>
              <a:path extrusionOk="0" h="2460625" w="365759">
                <a:moveTo>
                  <a:pt x="36575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6936729" y="2598410"/>
            <a:ext cx="858519" cy="2460625"/>
          </a:xfrm>
          <a:custGeom>
            <a:pathLst>
              <a:path extrusionOk="0" h="2460625" w="858520">
                <a:moveTo>
                  <a:pt x="0" y="0"/>
                </a:moveTo>
                <a:lnTo>
                  <a:pt x="85853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923269" y="2598410"/>
            <a:ext cx="647700" cy="2460625"/>
          </a:xfrm>
          <a:custGeom>
            <a:pathLst>
              <a:path extrusionOk="0" h="2460625" w="647700">
                <a:moveTo>
                  <a:pt x="0" y="0"/>
                </a:moveTo>
                <a:lnTo>
                  <a:pt x="64769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4843789" y="2598410"/>
            <a:ext cx="610870" cy="2460625"/>
          </a:xfrm>
          <a:custGeom>
            <a:pathLst>
              <a:path extrusionOk="0" h="2460625" w="610870">
                <a:moveTo>
                  <a:pt x="0" y="0"/>
                </a:moveTo>
                <a:lnTo>
                  <a:pt x="61084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3764279" y="2598410"/>
            <a:ext cx="575310" cy="2460625"/>
          </a:xfrm>
          <a:custGeom>
            <a:pathLst>
              <a:path extrusionOk="0" h="2460625" w="575310">
                <a:moveTo>
                  <a:pt x="0" y="0"/>
                </a:moveTo>
                <a:lnTo>
                  <a:pt x="57530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2683513" y="2598410"/>
            <a:ext cx="575310" cy="2460625"/>
          </a:xfrm>
          <a:custGeom>
            <a:pathLst>
              <a:path extrusionOk="0" h="2460625" w="575310">
                <a:moveTo>
                  <a:pt x="0" y="0"/>
                </a:moveTo>
                <a:lnTo>
                  <a:pt x="575316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2179319" y="2598410"/>
            <a:ext cx="1584960" cy="2460625"/>
          </a:xfrm>
          <a:custGeom>
            <a:pathLst>
              <a:path extrusionOk="0" h="2460625" w="1584960">
                <a:moveTo>
                  <a:pt x="158495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258830" y="2598410"/>
            <a:ext cx="1584960" cy="2460625"/>
          </a:xfrm>
          <a:custGeom>
            <a:pathLst>
              <a:path extrusionOk="0" h="2460625" w="1584960">
                <a:moveTo>
                  <a:pt x="158495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4339589" y="2598410"/>
            <a:ext cx="1583690" cy="2460625"/>
          </a:xfrm>
          <a:custGeom>
            <a:pathLst>
              <a:path extrusionOk="0" h="2460625" w="1583689">
                <a:moveTo>
                  <a:pt x="158367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5419100" y="2598410"/>
            <a:ext cx="1512570" cy="2460625"/>
          </a:xfrm>
          <a:custGeom>
            <a:pathLst>
              <a:path extrusionOk="0" h="2460625" w="1512570">
                <a:moveTo>
                  <a:pt x="151256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5923269" y="2598410"/>
            <a:ext cx="1871980" cy="2460625"/>
          </a:xfrm>
          <a:custGeom>
            <a:pathLst>
              <a:path extrusionOk="0" h="2460625" w="1871979">
                <a:moveTo>
                  <a:pt x="0" y="0"/>
                </a:moveTo>
                <a:lnTo>
                  <a:pt x="187199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4808220" y="2598410"/>
            <a:ext cx="1762760" cy="2460625"/>
          </a:xfrm>
          <a:custGeom>
            <a:pathLst>
              <a:path extrusionOk="0" h="2460625" w="1762759">
                <a:moveTo>
                  <a:pt x="0" y="0"/>
                </a:moveTo>
                <a:lnTo>
                  <a:pt x="176274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3764279" y="2598410"/>
            <a:ext cx="1690370" cy="2460625"/>
          </a:xfrm>
          <a:custGeom>
            <a:pathLst>
              <a:path extrusionOk="0" h="2460625" w="1690370">
                <a:moveTo>
                  <a:pt x="0" y="0"/>
                </a:moveTo>
                <a:lnTo>
                  <a:pt x="169035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647950" y="2598410"/>
            <a:ext cx="1691639" cy="2460625"/>
          </a:xfrm>
          <a:custGeom>
            <a:pathLst>
              <a:path extrusionOk="0" h="2460625" w="1691639">
                <a:moveTo>
                  <a:pt x="0" y="0"/>
                </a:moveTo>
                <a:lnTo>
                  <a:pt x="169163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179319" y="2598410"/>
            <a:ext cx="2628900" cy="2460625"/>
          </a:xfrm>
          <a:custGeom>
            <a:pathLst>
              <a:path extrusionOk="0" h="2460625" w="2628900">
                <a:moveTo>
                  <a:pt x="262889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3295650" y="2598410"/>
            <a:ext cx="2627630" cy="2460625"/>
          </a:xfrm>
          <a:custGeom>
            <a:pathLst>
              <a:path extrusionOk="0" h="2460625" w="2627629">
                <a:moveTo>
                  <a:pt x="262761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302769" y="2598410"/>
            <a:ext cx="2628900" cy="2460625"/>
          </a:xfrm>
          <a:custGeom>
            <a:pathLst>
              <a:path extrusionOk="0" h="2460625" w="2628900">
                <a:moveTo>
                  <a:pt x="262889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4843789" y="2598410"/>
            <a:ext cx="2951480" cy="2460625"/>
          </a:xfrm>
          <a:custGeom>
            <a:pathLst>
              <a:path extrusionOk="0" h="2460625" w="2951479">
                <a:moveTo>
                  <a:pt x="0" y="0"/>
                </a:moveTo>
                <a:lnTo>
                  <a:pt x="295146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764279" y="2598410"/>
            <a:ext cx="4030979" cy="2460625"/>
          </a:xfrm>
          <a:custGeom>
            <a:pathLst>
              <a:path extrusionOk="0" h="2460625" w="4030979">
                <a:moveTo>
                  <a:pt x="0" y="0"/>
                </a:moveTo>
                <a:lnTo>
                  <a:pt x="403097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2683513" y="2598410"/>
            <a:ext cx="5111750" cy="2460625"/>
          </a:xfrm>
          <a:custGeom>
            <a:pathLst>
              <a:path extrusionOk="0" h="2460625" w="5111750">
                <a:moveTo>
                  <a:pt x="0" y="0"/>
                </a:moveTo>
                <a:lnTo>
                  <a:pt x="5111745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3764279" y="2598410"/>
            <a:ext cx="2806700" cy="2460625"/>
          </a:xfrm>
          <a:custGeom>
            <a:pathLst>
              <a:path extrusionOk="0" h="2460625" w="2806700">
                <a:moveTo>
                  <a:pt x="0" y="0"/>
                </a:moveTo>
                <a:lnTo>
                  <a:pt x="280668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2683513" y="2598410"/>
            <a:ext cx="3887470" cy="2460625"/>
          </a:xfrm>
          <a:custGeom>
            <a:pathLst>
              <a:path extrusionOk="0" h="2460625" w="3887470">
                <a:moveTo>
                  <a:pt x="0" y="0"/>
                </a:moveTo>
                <a:lnTo>
                  <a:pt x="3887455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2647950" y="2598410"/>
            <a:ext cx="2806700" cy="2460625"/>
          </a:xfrm>
          <a:custGeom>
            <a:pathLst>
              <a:path extrusionOk="0" h="2460625" w="2806700">
                <a:moveTo>
                  <a:pt x="0" y="0"/>
                </a:moveTo>
                <a:lnTo>
                  <a:pt x="2806689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295650" y="2598410"/>
            <a:ext cx="3641090" cy="2460625"/>
          </a:xfrm>
          <a:custGeom>
            <a:pathLst>
              <a:path extrusionOk="0" h="2460625" w="3641090">
                <a:moveTo>
                  <a:pt x="364107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2179319" y="2598410"/>
            <a:ext cx="3743960" cy="2460625"/>
          </a:xfrm>
          <a:custGeom>
            <a:pathLst>
              <a:path extrusionOk="0" h="2460625" w="3743960">
                <a:moveTo>
                  <a:pt x="374394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2179319" y="2598410"/>
            <a:ext cx="4752340" cy="2460625"/>
          </a:xfrm>
          <a:custGeom>
            <a:pathLst>
              <a:path extrusionOk="0" h="2460625" w="4752340">
                <a:moveTo>
                  <a:pt x="4752350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2179319" y="2598410"/>
            <a:ext cx="3743960" cy="2460625"/>
          </a:xfrm>
          <a:custGeom>
            <a:pathLst>
              <a:path extrusionOk="0" h="2460625" w="3743960">
                <a:moveTo>
                  <a:pt x="3743949" y="0"/>
                </a:moveTo>
                <a:lnTo>
                  <a:pt x="0" y="24600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2598420" y="2230130"/>
            <a:ext cx="219709" cy="2260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723650" y="2230130"/>
            <a:ext cx="226060" cy="2260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768839" y="2230130"/>
            <a:ext cx="226060" cy="226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808969" y="2230130"/>
            <a:ext cx="233680" cy="2260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6892290" y="2230130"/>
            <a:ext cx="226060" cy="2260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6503669" y="5250181"/>
            <a:ext cx="212089" cy="1625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312420" y="5253990"/>
            <a:ext cx="219709" cy="1549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4232909" y="5250181"/>
            <a:ext cx="219709" cy="16255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3155960" y="5253990"/>
            <a:ext cx="212089" cy="1549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2039621" y="5253990"/>
            <a:ext cx="212089" cy="1549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7653009" y="5250181"/>
            <a:ext cx="219709" cy="16255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7404110" y="3531868"/>
            <a:ext cx="577848" cy="34798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7321539" y="3354070"/>
            <a:ext cx="834390" cy="621030"/>
          </a:xfrm>
          <a:custGeom>
            <a:pathLst>
              <a:path extrusionOk="0" h="621029" w="834390">
                <a:moveTo>
                  <a:pt x="416570" y="621029"/>
                </a:moveTo>
                <a:lnTo>
                  <a:pt x="0" y="621029"/>
                </a:lnTo>
                <a:lnTo>
                  <a:pt x="0" y="0"/>
                </a:lnTo>
                <a:lnTo>
                  <a:pt x="834389" y="0"/>
                </a:lnTo>
                <a:lnTo>
                  <a:pt x="834389" y="621029"/>
                </a:lnTo>
                <a:lnTo>
                  <a:pt x="416570" y="621029"/>
                </a:lnTo>
                <a:close/>
              </a:path>
            </a:pathLst>
          </a:custGeom>
          <a:noFill/>
          <a:ln cap="flat" cmpd="sng" w="36650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808986" y="680750"/>
            <a:ext cx="845439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Restricted</a:t>
            </a:r>
            <a:r>
              <a:rPr lang="en-US" sz="4400">
                <a:solidFill>
                  <a:srgbClr val="EB60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Boltzmann</a:t>
            </a:r>
            <a:r>
              <a:rPr lang="en-US" sz="4400">
                <a:solidFill>
                  <a:srgbClr val="EB60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Machines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874519" y="5057140"/>
            <a:ext cx="528320" cy="529590"/>
          </a:xfrm>
          <a:custGeom>
            <a:pathLst>
              <a:path extrusionOk="0" h="529589" w="528319">
                <a:moveTo>
                  <a:pt x="264164" y="0"/>
                </a:moveTo>
                <a:lnTo>
                  <a:pt x="307974" y="3384"/>
                </a:lnTo>
                <a:lnTo>
                  <a:pt x="349178" y="13208"/>
                </a:lnTo>
                <a:lnTo>
                  <a:pt x="387305" y="28975"/>
                </a:lnTo>
                <a:lnTo>
                  <a:pt x="421881" y="50191"/>
                </a:lnTo>
                <a:lnTo>
                  <a:pt x="452434" y="76360"/>
                </a:lnTo>
                <a:lnTo>
                  <a:pt x="478491" y="106987"/>
                </a:lnTo>
                <a:lnTo>
                  <a:pt x="499581" y="141576"/>
                </a:lnTo>
                <a:lnTo>
                  <a:pt x="515229" y="179632"/>
                </a:lnTo>
                <a:lnTo>
                  <a:pt x="524965" y="220660"/>
                </a:lnTo>
                <a:lnTo>
                  <a:pt x="528315" y="264164"/>
                </a:lnTo>
                <a:lnTo>
                  <a:pt x="527468" y="286374"/>
                </a:lnTo>
                <a:lnTo>
                  <a:pt x="520866" y="329009"/>
                </a:lnTo>
                <a:lnTo>
                  <a:pt x="508115" y="368855"/>
                </a:lnTo>
                <a:lnTo>
                  <a:pt x="489687" y="405425"/>
                </a:lnTo>
                <a:lnTo>
                  <a:pt x="466054" y="438232"/>
                </a:lnTo>
                <a:lnTo>
                  <a:pt x="437690" y="466786"/>
                </a:lnTo>
                <a:lnTo>
                  <a:pt x="405066" y="490602"/>
                </a:lnTo>
                <a:lnTo>
                  <a:pt x="368656" y="509190"/>
                </a:lnTo>
                <a:lnTo>
                  <a:pt x="328931" y="522063"/>
                </a:lnTo>
                <a:lnTo>
                  <a:pt x="286365" y="528733"/>
                </a:lnTo>
                <a:lnTo>
                  <a:pt x="264164" y="529589"/>
                </a:lnTo>
                <a:lnTo>
                  <a:pt x="241961" y="528733"/>
                </a:lnTo>
                <a:lnTo>
                  <a:pt x="199391" y="522063"/>
                </a:lnTo>
                <a:lnTo>
                  <a:pt x="159664" y="509190"/>
                </a:lnTo>
                <a:lnTo>
                  <a:pt x="123252" y="490602"/>
                </a:lnTo>
                <a:lnTo>
                  <a:pt x="90627" y="466786"/>
                </a:lnTo>
                <a:lnTo>
                  <a:pt x="62262" y="438232"/>
                </a:lnTo>
                <a:lnTo>
                  <a:pt x="38629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29" y="123817"/>
                </a:lnTo>
                <a:lnTo>
                  <a:pt x="62262" y="91147"/>
                </a:lnTo>
                <a:lnTo>
                  <a:pt x="90627" y="62688"/>
                </a:lnTo>
                <a:lnTo>
                  <a:pt x="123252" y="38933"/>
                </a:lnTo>
                <a:lnTo>
                  <a:pt x="159664" y="20380"/>
                </a:lnTo>
                <a:lnTo>
                  <a:pt x="199391" y="7522"/>
                </a:lnTo>
                <a:lnTo>
                  <a:pt x="241961" y="856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1874519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402835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2954023" y="5057140"/>
            <a:ext cx="528320" cy="529590"/>
          </a:xfrm>
          <a:custGeom>
            <a:pathLst>
              <a:path extrusionOk="0" h="529589" w="528320">
                <a:moveTo>
                  <a:pt x="264145" y="0"/>
                </a:moveTo>
                <a:lnTo>
                  <a:pt x="307960" y="3384"/>
                </a:lnTo>
                <a:lnTo>
                  <a:pt x="349169" y="13208"/>
                </a:lnTo>
                <a:lnTo>
                  <a:pt x="387299" y="28975"/>
                </a:lnTo>
                <a:lnTo>
                  <a:pt x="421877" y="50191"/>
                </a:lnTo>
                <a:lnTo>
                  <a:pt x="452432" y="76360"/>
                </a:lnTo>
                <a:lnTo>
                  <a:pt x="478490" y="106987"/>
                </a:lnTo>
                <a:lnTo>
                  <a:pt x="499580" y="141576"/>
                </a:lnTo>
                <a:lnTo>
                  <a:pt x="515229" y="179632"/>
                </a:lnTo>
                <a:lnTo>
                  <a:pt x="524965" y="220660"/>
                </a:lnTo>
                <a:lnTo>
                  <a:pt x="528315" y="264164"/>
                </a:lnTo>
                <a:lnTo>
                  <a:pt x="527468" y="286374"/>
                </a:lnTo>
                <a:lnTo>
                  <a:pt x="520866" y="329009"/>
                </a:lnTo>
                <a:lnTo>
                  <a:pt x="508114" y="368855"/>
                </a:lnTo>
                <a:lnTo>
                  <a:pt x="489686" y="405425"/>
                </a:lnTo>
                <a:lnTo>
                  <a:pt x="466052" y="438232"/>
                </a:lnTo>
                <a:lnTo>
                  <a:pt x="437687" y="466786"/>
                </a:lnTo>
                <a:lnTo>
                  <a:pt x="405061" y="490602"/>
                </a:lnTo>
                <a:lnTo>
                  <a:pt x="368648" y="509190"/>
                </a:lnTo>
                <a:lnTo>
                  <a:pt x="328920" y="522063"/>
                </a:lnTo>
                <a:lnTo>
                  <a:pt x="286349" y="528733"/>
                </a:lnTo>
                <a:lnTo>
                  <a:pt x="264145" y="529589"/>
                </a:lnTo>
                <a:lnTo>
                  <a:pt x="241946" y="528733"/>
                </a:lnTo>
                <a:lnTo>
                  <a:pt x="199382" y="522063"/>
                </a:lnTo>
                <a:lnTo>
                  <a:pt x="159659" y="509190"/>
                </a:lnTo>
                <a:lnTo>
                  <a:pt x="123250" y="490602"/>
                </a:lnTo>
                <a:lnTo>
                  <a:pt x="90627" y="466786"/>
                </a:lnTo>
                <a:lnTo>
                  <a:pt x="62262" y="438232"/>
                </a:lnTo>
                <a:lnTo>
                  <a:pt x="38630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30" y="123817"/>
                </a:lnTo>
                <a:lnTo>
                  <a:pt x="62262" y="91147"/>
                </a:lnTo>
                <a:lnTo>
                  <a:pt x="90627" y="62688"/>
                </a:lnTo>
                <a:lnTo>
                  <a:pt x="123250" y="38933"/>
                </a:lnTo>
                <a:lnTo>
                  <a:pt x="159659" y="20380"/>
                </a:lnTo>
                <a:lnTo>
                  <a:pt x="199382" y="7522"/>
                </a:lnTo>
                <a:lnTo>
                  <a:pt x="241946" y="856"/>
                </a:lnTo>
                <a:lnTo>
                  <a:pt x="264145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2954023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348361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2954023" y="5057140"/>
            <a:ext cx="528320" cy="529590"/>
          </a:xfrm>
          <a:custGeom>
            <a:pathLst>
              <a:path extrusionOk="0" h="529589" w="528320">
                <a:moveTo>
                  <a:pt x="264145" y="0"/>
                </a:moveTo>
                <a:lnTo>
                  <a:pt x="307960" y="3384"/>
                </a:lnTo>
                <a:lnTo>
                  <a:pt x="349169" y="13208"/>
                </a:lnTo>
                <a:lnTo>
                  <a:pt x="387299" y="28975"/>
                </a:lnTo>
                <a:lnTo>
                  <a:pt x="421877" y="50191"/>
                </a:lnTo>
                <a:lnTo>
                  <a:pt x="452432" y="76360"/>
                </a:lnTo>
                <a:lnTo>
                  <a:pt x="478490" y="106987"/>
                </a:lnTo>
                <a:lnTo>
                  <a:pt x="499580" y="141576"/>
                </a:lnTo>
                <a:lnTo>
                  <a:pt x="515229" y="179632"/>
                </a:lnTo>
                <a:lnTo>
                  <a:pt x="524965" y="220660"/>
                </a:lnTo>
                <a:lnTo>
                  <a:pt x="528315" y="264164"/>
                </a:lnTo>
                <a:lnTo>
                  <a:pt x="527468" y="286374"/>
                </a:lnTo>
                <a:lnTo>
                  <a:pt x="520866" y="329009"/>
                </a:lnTo>
                <a:lnTo>
                  <a:pt x="508114" y="368855"/>
                </a:lnTo>
                <a:lnTo>
                  <a:pt x="489686" y="405425"/>
                </a:lnTo>
                <a:lnTo>
                  <a:pt x="466052" y="438232"/>
                </a:lnTo>
                <a:lnTo>
                  <a:pt x="437687" y="466786"/>
                </a:lnTo>
                <a:lnTo>
                  <a:pt x="405061" y="490602"/>
                </a:lnTo>
                <a:lnTo>
                  <a:pt x="368648" y="509190"/>
                </a:lnTo>
                <a:lnTo>
                  <a:pt x="328920" y="522063"/>
                </a:lnTo>
                <a:lnTo>
                  <a:pt x="286349" y="528733"/>
                </a:lnTo>
                <a:lnTo>
                  <a:pt x="264145" y="529589"/>
                </a:lnTo>
                <a:lnTo>
                  <a:pt x="241946" y="528733"/>
                </a:lnTo>
                <a:lnTo>
                  <a:pt x="199382" y="522063"/>
                </a:lnTo>
                <a:lnTo>
                  <a:pt x="159659" y="509190"/>
                </a:lnTo>
                <a:lnTo>
                  <a:pt x="123250" y="490602"/>
                </a:lnTo>
                <a:lnTo>
                  <a:pt x="90627" y="466786"/>
                </a:lnTo>
                <a:lnTo>
                  <a:pt x="62262" y="438232"/>
                </a:lnTo>
                <a:lnTo>
                  <a:pt x="38630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30" y="123817"/>
                </a:lnTo>
                <a:lnTo>
                  <a:pt x="62262" y="91147"/>
                </a:lnTo>
                <a:lnTo>
                  <a:pt x="90627" y="62688"/>
                </a:lnTo>
                <a:lnTo>
                  <a:pt x="123250" y="38933"/>
                </a:lnTo>
                <a:lnTo>
                  <a:pt x="159659" y="20380"/>
                </a:lnTo>
                <a:lnTo>
                  <a:pt x="199382" y="7522"/>
                </a:lnTo>
                <a:lnTo>
                  <a:pt x="241946" y="856"/>
                </a:lnTo>
                <a:lnTo>
                  <a:pt x="264145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2954023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48361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034789" y="5057140"/>
            <a:ext cx="528320" cy="529590"/>
          </a:xfrm>
          <a:custGeom>
            <a:pathLst>
              <a:path extrusionOk="0" h="529589" w="528320">
                <a:moveTo>
                  <a:pt x="264170" y="0"/>
                </a:moveTo>
                <a:lnTo>
                  <a:pt x="307673" y="3384"/>
                </a:lnTo>
                <a:lnTo>
                  <a:pt x="348699" y="13208"/>
                </a:lnTo>
                <a:lnTo>
                  <a:pt x="386752" y="28975"/>
                </a:lnTo>
                <a:lnTo>
                  <a:pt x="421338" y="50191"/>
                </a:lnTo>
                <a:lnTo>
                  <a:pt x="451961" y="76360"/>
                </a:lnTo>
                <a:lnTo>
                  <a:pt x="478126" y="106987"/>
                </a:lnTo>
                <a:lnTo>
                  <a:pt x="499339" y="141576"/>
                </a:lnTo>
                <a:lnTo>
                  <a:pt x="515103" y="179632"/>
                </a:lnTo>
                <a:lnTo>
                  <a:pt x="524925" y="220660"/>
                </a:lnTo>
                <a:lnTo>
                  <a:pt x="528309" y="264164"/>
                </a:lnTo>
                <a:lnTo>
                  <a:pt x="527453" y="286374"/>
                </a:lnTo>
                <a:lnTo>
                  <a:pt x="520788" y="329009"/>
                </a:lnTo>
                <a:lnTo>
                  <a:pt x="507933" y="368855"/>
                </a:lnTo>
                <a:lnTo>
                  <a:pt x="489382" y="405425"/>
                </a:lnTo>
                <a:lnTo>
                  <a:pt x="465632" y="438232"/>
                </a:lnTo>
                <a:lnTo>
                  <a:pt x="437175" y="466786"/>
                </a:lnTo>
                <a:lnTo>
                  <a:pt x="404509" y="490602"/>
                </a:lnTo>
                <a:lnTo>
                  <a:pt x="368128" y="509190"/>
                </a:lnTo>
                <a:lnTo>
                  <a:pt x="328526" y="522063"/>
                </a:lnTo>
                <a:lnTo>
                  <a:pt x="286200" y="528733"/>
                </a:lnTo>
                <a:lnTo>
                  <a:pt x="264170" y="529589"/>
                </a:lnTo>
                <a:lnTo>
                  <a:pt x="241966" y="528733"/>
                </a:lnTo>
                <a:lnTo>
                  <a:pt x="199395" y="522063"/>
                </a:lnTo>
                <a:lnTo>
                  <a:pt x="159667" y="509190"/>
                </a:lnTo>
                <a:lnTo>
                  <a:pt x="123254" y="490602"/>
                </a:lnTo>
                <a:lnTo>
                  <a:pt x="90628" y="466786"/>
                </a:lnTo>
                <a:lnTo>
                  <a:pt x="62262" y="438232"/>
                </a:lnTo>
                <a:lnTo>
                  <a:pt x="38629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29" y="123817"/>
                </a:lnTo>
                <a:lnTo>
                  <a:pt x="62262" y="91147"/>
                </a:lnTo>
                <a:lnTo>
                  <a:pt x="90628" y="62688"/>
                </a:lnTo>
                <a:lnTo>
                  <a:pt x="123254" y="38933"/>
                </a:lnTo>
                <a:lnTo>
                  <a:pt x="159667" y="20380"/>
                </a:lnTo>
                <a:lnTo>
                  <a:pt x="199395" y="7522"/>
                </a:lnTo>
                <a:lnTo>
                  <a:pt x="241966" y="856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4034789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456309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5149839" y="5057140"/>
            <a:ext cx="528955" cy="529590"/>
          </a:xfrm>
          <a:custGeom>
            <a:pathLst>
              <a:path extrusionOk="0" h="529589" w="528954">
                <a:moveTo>
                  <a:pt x="264170" y="0"/>
                </a:moveTo>
                <a:lnTo>
                  <a:pt x="307985" y="3384"/>
                </a:lnTo>
                <a:lnTo>
                  <a:pt x="349193" y="13208"/>
                </a:lnTo>
                <a:lnTo>
                  <a:pt x="387323" y="28975"/>
                </a:lnTo>
                <a:lnTo>
                  <a:pt x="421901" y="50191"/>
                </a:lnTo>
                <a:lnTo>
                  <a:pt x="452456" y="76360"/>
                </a:lnTo>
                <a:lnTo>
                  <a:pt x="478515" y="106987"/>
                </a:lnTo>
                <a:lnTo>
                  <a:pt x="499605" y="141576"/>
                </a:lnTo>
                <a:lnTo>
                  <a:pt x="515254" y="179632"/>
                </a:lnTo>
                <a:lnTo>
                  <a:pt x="524990" y="220660"/>
                </a:lnTo>
                <a:lnTo>
                  <a:pt x="528340" y="264164"/>
                </a:lnTo>
                <a:lnTo>
                  <a:pt x="527492" y="286374"/>
                </a:lnTo>
                <a:lnTo>
                  <a:pt x="520890" y="329009"/>
                </a:lnTo>
                <a:lnTo>
                  <a:pt x="508139" y="368855"/>
                </a:lnTo>
                <a:lnTo>
                  <a:pt x="489710" y="405425"/>
                </a:lnTo>
                <a:lnTo>
                  <a:pt x="466077" y="438232"/>
                </a:lnTo>
                <a:lnTo>
                  <a:pt x="437711" y="466786"/>
                </a:lnTo>
                <a:lnTo>
                  <a:pt x="405086" y="490602"/>
                </a:lnTo>
                <a:lnTo>
                  <a:pt x="368673" y="509190"/>
                </a:lnTo>
                <a:lnTo>
                  <a:pt x="328945" y="522063"/>
                </a:lnTo>
                <a:lnTo>
                  <a:pt x="286374" y="528733"/>
                </a:lnTo>
                <a:lnTo>
                  <a:pt x="264170" y="529589"/>
                </a:lnTo>
                <a:lnTo>
                  <a:pt x="241966" y="528733"/>
                </a:lnTo>
                <a:lnTo>
                  <a:pt x="199395" y="522063"/>
                </a:lnTo>
                <a:lnTo>
                  <a:pt x="159667" y="509190"/>
                </a:lnTo>
                <a:lnTo>
                  <a:pt x="123254" y="490602"/>
                </a:lnTo>
                <a:lnTo>
                  <a:pt x="90628" y="466786"/>
                </a:lnTo>
                <a:lnTo>
                  <a:pt x="62262" y="438232"/>
                </a:lnTo>
                <a:lnTo>
                  <a:pt x="38629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29" y="123817"/>
                </a:lnTo>
                <a:lnTo>
                  <a:pt x="62262" y="91147"/>
                </a:lnTo>
                <a:lnTo>
                  <a:pt x="90628" y="62688"/>
                </a:lnTo>
                <a:lnTo>
                  <a:pt x="123254" y="38933"/>
                </a:lnTo>
                <a:lnTo>
                  <a:pt x="159667" y="20380"/>
                </a:lnTo>
                <a:lnTo>
                  <a:pt x="199395" y="7522"/>
                </a:lnTo>
                <a:lnTo>
                  <a:pt x="241966" y="856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5149839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567942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338559" y="5057140"/>
            <a:ext cx="528955" cy="529590"/>
          </a:xfrm>
          <a:custGeom>
            <a:pathLst>
              <a:path extrusionOk="0" h="529589" w="528954">
                <a:moveTo>
                  <a:pt x="264170" y="0"/>
                </a:moveTo>
                <a:lnTo>
                  <a:pt x="307985" y="3384"/>
                </a:lnTo>
                <a:lnTo>
                  <a:pt x="349193" y="13208"/>
                </a:lnTo>
                <a:lnTo>
                  <a:pt x="387323" y="28975"/>
                </a:lnTo>
                <a:lnTo>
                  <a:pt x="421901" y="50191"/>
                </a:lnTo>
                <a:lnTo>
                  <a:pt x="452456" y="76360"/>
                </a:lnTo>
                <a:lnTo>
                  <a:pt x="478515" y="106987"/>
                </a:lnTo>
                <a:lnTo>
                  <a:pt x="499605" y="141576"/>
                </a:lnTo>
                <a:lnTo>
                  <a:pt x="515254" y="179632"/>
                </a:lnTo>
                <a:lnTo>
                  <a:pt x="524990" y="220660"/>
                </a:lnTo>
                <a:lnTo>
                  <a:pt x="528340" y="264164"/>
                </a:lnTo>
                <a:lnTo>
                  <a:pt x="527492" y="286374"/>
                </a:lnTo>
                <a:lnTo>
                  <a:pt x="520890" y="329009"/>
                </a:lnTo>
                <a:lnTo>
                  <a:pt x="508139" y="368855"/>
                </a:lnTo>
                <a:lnTo>
                  <a:pt x="489710" y="405425"/>
                </a:lnTo>
                <a:lnTo>
                  <a:pt x="466077" y="438232"/>
                </a:lnTo>
                <a:lnTo>
                  <a:pt x="437711" y="466786"/>
                </a:lnTo>
                <a:lnTo>
                  <a:pt x="405086" y="490602"/>
                </a:lnTo>
                <a:lnTo>
                  <a:pt x="368673" y="509190"/>
                </a:lnTo>
                <a:lnTo>
                  <a:pt x="328945" y="522063"/>
                </a:lnTo>
                <a:lnTo>
                  <a:pt x="286374" y="528733"/>
                </a:lnTo>
                <a:lnTo>
                  <a:pt x="264170" y="529589"/>
                </a:lnTo>
                <a:lnTo>
                  <a:pt x="241966" y="528733"/>
                </a:lnTo>
                <a:lnTo>
                  <a:pt x="199395" y="522063"/>
                </a:lnTo>
                <a:lnTo>
                  <a:pt x="159667" y="509190"/>
                </a:lnTo>
                <a:lnTo>
                  <a:pt x="123254" y="490602"/>
                </a:lnTo>
                <a:lnTo>
                  <a:pt x="90628" y="466786"/>
                </a:lnTo>
                <a:lnTo>
                  <a:pt x="62262" y="438232"/>
                </a:lnTo>
                <a:lnTo>
                  <a:pt x="38629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29" y="123817"/>
                </a:lnTo>
                <a:lnTo>
                  <a:pt x="62262" y="91147"/>
                </a:lnTo>
                <a:lnTo>
                  <a:pt x="90628" y="62688"/>
                </a:lnTo>
                <a:lnTo>
                  <a:pt x="123254" y="38933"/>
                </a:lnTo>
                <a:lnTo>
                  <a:pt x="159667" y="20380"/>
                </a:lnTo>
                <a:lnTo>
                  <a:pt x="199395" y="7522"/>
                </a:lnTo>
                <a:lnTo>
                  <a:pt x="241966" y="856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6338559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866900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7490459" y="5057140"/>
            <a:ext cx="528320" cy="529590"/>
          </a:xfrm>
          <a:custGeom>
            <a:pathLst>
              <a:path extrusionOk="0" h="529589" w="528320">
                <a:moveTo>
                  <a:pt x="264170" y="0"/>
                </a:moveTo>
                <a:lnTo>
                  <a:pt x="307977" y="3384"/>
                </a:lnTo>
                <a:lnTo>
                  <a:pt x="349179" y="13208"/>
                </a:lnTo>
                <a:lnTo>
                  <a:pt x="387303" y="28975"/>
                </a:lnTo>
                <a:lnTo>
                  <a:pt x="421878" y="50191"/>
                </a:lnTo>
                <a:lnTo>
                  <a:pt x="452429" y="76360"/>
                </a:lnTo>
                <a:lnTo>
                  <a:pt x="478486" y="106987"/>
                </a:lnTo>
                <a:lnTo>
                  <a:pt x="499575" y="141576"/>
                </a:lnTo>
                <a:lnTo>
                  <a:pt x="515223" y="179632"/>
                </a:lnTo>
                <a:lnTo>
                  <a:pt x="524959" y="220660"/>
                </a:lnTo>
                <a:lnTo>
                  <a:pt x="528309" y="264164"/>
                </a:lnTo>
                <a:lnTo>
                  <a:pt x="527462" y="286374"/>
                </a:lnTo>
                <a:lnTo>
                  <a:pt x="520860" y="329009"/>
                </a:lnTo>
                <a:lnTo>
                  <a:pt x="508109" y="368855"/>
                </a:lnTo>
                <a:lnTo>
                  <a:pt x="489681" y="405425"/>
                </a:lnTo>
                <a:lnTo>
                  <a:pt x="466049" y="438232"/>
                </a:lnTo>
                <a:lnTo>
                  <a:pt x="437686" y="466786"/>
                </a:lnTo>
                <a:lnTo>
                  <a:pt x="405064" y="490602"/>
                </a:lnTo>
                <a:lnTo>
                  <a:pt x="368655" y="509190"/>
                </a:lnTo>
                <a:lnTo>
                  <a:pt x="328933" y="522063"/>
                </a:lnTo>
                <a:lnTo>
                  <a:pt x="286369" y="528733"/>
                </a:lnTo>
                <a:lnTo>
                  <a:pt x="264170" y="529589"/>
                </a:lnTo>
                <a:lnTo>
                  <a:pt x="241966" y="528733"/>
                </a:lnTo>
                <a:lnTo>
                  <a:pt x="199395" y="522063"/>
                </a:lnTo>
                <a:lnTo>
                  <a:pt x="159667" y="509190"/>
                </a:lnTo>
                <a:lnTo>
                  <a:pt x="123254" y="490602"/>
                </a:lnTo>
                <a:lnTo>
                  <a:pt x="90628" y="466786"/>
                </a:lnTo>
                <a:lnTo>
                  <a:pt x="62262" y="438232"/>
                </a:lnTo>
                <a:lnTo>
                  <a:pt x="38629" y="405425"/>
                </a:lnTo>
                <a:lnTo>
                  <a:pt x="20201" y="368855"/>
                </a:lnTo>
                <a:lnTo>
                  <a:pt x="7449" y="329009"/>
                </a:lnTo>
                <a:lnTo>
                  <a:pt x="847" y="286374"/>
                </a:lnTo>
                <a:lnTo>
                  <a:pt x="0" y="264164"/>
                </a:lnTo>
                <a:lnTo>
                  <a:pt x="847" y="242133"/>
                </a:lnTo>
                <a:lnTo>
                  <a:pt x="7449" y="199805"/>
                </a:lnTo>
                <a:lnTo>
                  <a:pt x="20201" y="160202"/>
                </a:lnTo>
                <a:lnTo>
                  <a:pt x="38629" y="123817"/>
                </a:lnTo>
                <a:lnTo>
                  <a:pt x="62262" y="91147"/>
                </a:lnTo>
                <a:lnTo>
                  <a:pt x="90628" y="62688"/>
                </a:lnTo>
                <a:lnTo>
                  <a:pt x="123254" y="38933"/>
                </a:lnTo>
                <a:lnTo>
                  <a:pt x="159667" y="20380"/>
                </a:lnTo>
                <a:lnTo>
                  <a:pt x="199395" y="7522"/>
                </a:lnTo>
                <a:lnTo>
                  <a:pt x="241966" y="856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490459" y="50571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8018769" y="5586729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2414265" y="2070100"/>
            <a:ext cx="528320" cy="528320"/>
          </a:xfrm>
          <a:custGeom>
            <a:pathLst>
              <a:path extrusionOk="0" h="528319" w="528319">
                <a:moveTo>
                  <a:pt x="264164" y="0"/>
                </a:moveTo>
                <a:lnTo>
                  <a:pt x="307977" y="3350"/>
                </a:lnTo>
                <a:lnTo>
                  <a:pt x="349184" y="13086"/>
                </a:lnTo>
                <a:lnTo>
                  <a:pt x="387313" y="28735"/>
                </a:lnTo>
                <a:lnTo>
                  <a:pt x="421891" y="49825"/>
                </a:lnTo>
                <a:lnTo>
                  <a:pt x="452445" y="75883"/>
                </a:lnTo>
                <a:lnTo>
                  <a:pt x="478503" y="106438"/>
                </a:lnTo>
                <a:lnTo>
                  <a:pt x="499592" y="141016"/>
                </a:lnTo>
                <a:lnTo>
                  <a:pt x="515242" y="179146"/>
                </a:lnTo>
                <a:lnTo>
                  <a:pt x="524977" y="220354"/>
                </a:lnTo>
                <a:lnTo>
                  <a:pt x="528328" y="264170"/>
                </a:lnTo>
                <a:lnTo>
                  <a:pt x="527480" y="286369"/>
                </a:lnTo>
                <a:lnTo>
                  <a:pt x="520878" y="328933"/>
                </a:lnTo>
                <a:lnTo>
                  <a:pt x="508127" y="368655"/>
                </a:lnTo>
                <a:lnTo>
                  <a:pt x="489698" y="405064"/>
                </a:lnTo>
                <a:lnTo>
                  <a:pt x="466065" y="437686"/>
                </a:lnTo>
                <a:lnTo>
                  <a:pt x="437700" y="466049"/>
                </a:lnTo>
                <a:lnTo>
                  <a:pt x="405075" y="489681"/>
                </a:lnTo>
                <a:lnTo>
                  <a:pt x="368663" y="508109"/>
                </a:lnTo>
                <a:lnTo>
                  <a:pt x="328936" y="520860"/>
                </a:lnTo>
                <a:lnTo>
                  <a:pt x="286367" y="527462"/>
                </a:lnTo>
                <a:lnTo>
                  <a:pt x="264164" y="528309"/>
                </a:lnTo>
                <a:lnTo>
                  <a:pt x="241961" y="527462"/>
                </a:lnTo>
                <a:lnTo>
                  <a:pt x="199391" y="520860"/>
                </a:lnTo>
                <a:lnTo>
                  <a:pt x="159664" y="508109"/>
                </a:lnTo>
                <a:lnTo>
                  <a:pt x="123252" y="489681"/>
                </a:lnTo>
                <a:lnTo>
                  <a:pt x="90627" y="466049"/>
                </a:lnTo>
                <a:lnTo>
                  <a:pt x="62262" y="437686"/>
                </a:lnTo>
                <a:lnTo>
                  <a:pt x="38629" y="405064"/>
                </a:lnTo>
                <a:lnTo>
                  <a:pt x="20201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1" y="159667"/>
                </a:lnTo>
                <a:lnTo>
                  <a:pt x="38629" y="123254"/>
                </a:lnTo>
                <a:lnTo>
                  <a:pt x="62262" y="90628"/>
                </a:lnTo>
                <a:lnTo>
                  <a:pt x="90627" y="62262"/>
                </a:lnTo>
                <a:lnTo>
                  <a:pt x="123252" y="38629"/>
                </a:lnTo>
                <a:lnTo>
                  <a:pt x="159664" y="20201"/>
                </a:lnTo>
                <a:lnTo>
                  <a:pt x="199391" y="7449"/>
                </a:lnTo>
                <a:lnTo>
                  <a:pt x="241961" y="847"/>
                </a:lnTo>
                <a:lnTo>
                  <a:pt x="264164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2414265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942594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530589" y="2070100"/>
            <a:ext cx="528955" cy="528320"/>
          </a:xfrm>
          <a:custGeom>
            <a:pathLst>
              <a:path extrusionOk="0" h="528319" w="528954">
                <a:moveTo>
                  <a:pt x="264170" y="0"/>
                </a:moveTo>
                <a:lnTo>
                  <a:pt x="307985" y="3350"/>
                </a:lnTo>
                <a:lnTo>
                  <a:pt x="349193" y="13086"/>
                </a:lnTo>
                <a:lnTo>
                  <a:pt x="387323" y="28735"/>
                </a:lnTo>
                <a:lnTo>
                  <a:pt x="421901" y="49825"/>
                </a:lnTo>
                <a:lnTo>
                  <a:pt x="452456" y="75883"/>
                </a:lnTo>
                <a:lnTo>
                  <a:pt x="478515" y="106438"/>
                </a:lnTo>
                <a:lnTo>
                  <a:pt x="499605" y="141016"/>
                </a:lnTo>
                <a:lnTo>
                  <a:pt x="515254" y="179146"/>
                </a:lnTo>
                <a:lnTo>
                  <a:pt x="524990" y="220354"/>
                </a:lnTo>
                <a:lnTo>
                  <a:pt x="528340" y="264170"/>
                </a:lnTo>
                <a:lnTo>
                  <a:pt x="527492" y="286369"/>
                </a:lnTo>
                <a:lnTo>
                  <a:pt x="520890" y="328933"/>
                </a:lnTo>
                <a:lnTo>
                  <a:pt x="508139" y="368655"/>
                </a:lnTo>
                <a:lnTo>
                  <a:pt x="489710" y="405064"/>
                </a:lnTo>
                <a:lnTo>
                  <a:pt x="466077" y="437686"/>
                </a:lnTo>
                <a:lnTo>
                  <a:pt x="437711" y="466049"/>
                </a:lnTo>
                <a:lnTo>
                  <a:pt x="405086" y="489681"/>
                </a:lnTo>
                <a:lnTo>
                  <a:pt x="368673" y="508109"/>
                </a:lnTo>
                <a:lnTo>
                  <a:pt x="328945" y="520860"/>
                </a:lnTo>
                <a:lnTo>
                  <a:pt x="286374" y="527462"/>
                </a:lnTo>
                <a:lnTo>
                  <a:pt x="264170" y="528309"/>
                </a:lnTo>
                <a:lnTo>
                  <a:pt x="241966" y="527462"/>
                </a:lnTo>
                <a:lnTo>
                  <a:pt x="199395" y="520860"/>
                </a:lnTo>
                <a:lnTo>
                  <a:pt x="159667" y="508109"/>
                </a:lnTo>
                <a:lnTo>
                  <a:pt x="123254" y="489681"/>
                </a:lnTo>
                <a:lnTo>
                  <a:pt x="90628" y="466049"/>
                </a:lnTo>
                <a:lnTo>
                  <a:pt x="62262" y="437686"/>
                </a:lnTo>
                <a:lnTo>
                  <a:pt x="38629" y="405064"/>
                </a:lnTo>
                <a:lnTo>
                  <a:pt x="20201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1" y="159667"/>
                </a:lnTo>
                <a:lnTo>
                  <a:pt x="38629" y="123254"/>
                </a:lnTo>
                <a:lnTo>
                  <a:pt x="62262" y="90628"/>
                </a:lnTo>
                <a:lnTo>
                  <a:pt x="90628" y="62262"/>
                </a:lnTo>
                <a:lnTo>
                  <a:pt x="123254" y="38629"/>
                </a:lnTo>
                <a:lnTo>
                  <a:pt x="159667" y="20201"/>
                </a:lnTo>
                <a:lnTo>
                  <a:pt x="199395" y="7449"/>
                </a:lnTo>
                <a:lnTo>
                  <a:pt x="241966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530589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058930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5654039" y="2070100"/>
            <a:ext cx="528320" cy="528320"/>
          </a:xfrm>
          <a:custGeom>
            <a:pathLst>
              <a:path extrusionOk="0" h="528319" w="528320">
                <a:moveTo>
                  <a:pt x="264170" y="0"/>
                </a:moveTo>
                <a:lnTo>
                  <a:pt x="307977" y="3350"/>
                </a:lnTo>
                <a:lnTo>
                  <a:pt x="349179" y="13086"/>
                </a:lnTo>
                <a:lnTo>
                  <a:pt x="387303" y="28735"/>
                </a:lnTo>
                <a:lnTo>
                  <a:pt x="421878" y="49825"/>
                </a:lnTo>
                <a:lnTo>
                  <a:pt x="452429" y="75883"/>
                </a:lnTo>
                <a:lnTo>
                  <a:pt x="478486" y="106438"/>
                </a:lnTo>
                <a:lnTo>
                  <a:pt x="499575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9" y="368655"/>
                </a:lnTo>
                <a:lnTo>
                  <a:pt x="489681" y="405064"/>
                </a:lnTo>
                <a:lnTo>
                  <a:pt x="466049" y="437686"/>
                </a:lnTo>
                <a:lnTo>
                  <a:pt x="437686" y="466049"/>
                </a:lnTo>
                <a:lnTo>
                  <a:pt x="405064" y="489681"/>
                </a:lnTo>
                <a:lnTo>
                  <a:pt x="368655" y="508109"/>
                </a:lnTo>
                <a:lnTo>
                  <a:pt x="328933" y="520860"/>
                </a:lnTo>
                <a:lnTo>
                  <a:pt x="286369" y="527462"/>
                </a:lnTo>
                <a:lnTo>
                  <a:pt x="264170" y="528309"/>
                </a:lnTo>
                <a:lnTo>
                  <a:pt x="241966" y="527462"/>
                </a:lnTo>
                <a:lnTo>
                  <a:pt x="199395" y="520860"/>
                </a:lnTo>
                <a:lnTo>
                  <a:pt x="159667" y="508109"/>
                </a:lnTo>
                <a:lnTo>
                  <a:pt x="123254" y="489681"/>
                </a:lnTo>
                <a:lnTo>
                  <a:pt x="90628" y="466049"/>
                </a:lnTo>
                <a:lnTo>
                  <a:pt x="62262" y="437686"/>
                </a:lnTo>
                <a:lnTo>
                  <a:pt x="38629" y="405064"/>
                </a:lnTo>
                <a:lnTo>
                  <a:pt x="20201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1" y="159667"/>
                </a:lnTo>
                <a:lnTo>
                  <a:pt x="38629" y="123254"/>
                </a:lnTo>
                <a:lnTo>
                  <a:pt x="62262" y="90628"/>
                </a:lnTo>
                <a:lnTo>
                  <a:pt x="90628" y="62262"/>
                </a:lnTo>
                <a:lnTo>
                  <a:pt x="123254" y="38629"/>
                </a:lnTo>
                <a:lnTo>
                  <a:pt x="159667" y="20201"/>
                </a:lnTo>
                <a:lnTo>
                  <a:pt x="199395" y="7449"/>
                </a:lnTo>
                <a:lnTo>
                  <a:pt x="241966" y="847"/>
                </a:lnTo>
                <a:lnTo>
                  <a:pt x="264170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5654039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618362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174235" y="2598410"/>
            <a:ext cx="505459" cy="2458720"/>
          </a:xfrm>
          <a:custGeom>
            <a:pathLst>
              <a:path extrusionOk="0" h="2458720" w="505460">
                <a:moveTo>
                  <a:pt x="505468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255019" y="2598410"/>
            <a:ext cx="504190" cy="2458720"/>
          </a:xfrm>
          <a:custGeom>
            <a:pathLst>
              <a:path extrusionOk="0" h="2458720" w="504189">
                <a:moveTo>
                  <a:pt x="50416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4334499" y="2598410"/>
            <a:ext cx="504190" cy="2458720"/>
          </a:xfrm>
          <a:custGeom>
            <a:pathLst>
              <a:path extrusionOk="0" h="2458720" w="504189">
                <a:moveTo>
                  <a:pt x="504200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414009" y="2598410"/>
            <a:ext cx="505459" cy="2458720"/>
          </a:xfrm>
          <a:custGeom>
            <a:pathLst>
              <a:path extrusionOk="0" h="2458720" w="505460">
                <a:moveTo>
                  <a:pt x="50544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6565910" y="2598410"/>
            <a:ext cx="365760" cy="2458720"/>
          </a:xfrm>
          <a:custGeom>
            <a:pathLst>
              <a:path extrusionOk="0" h="2458720" w="365759">
                <a:moveTo>
                  <a:pt x="36575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931669" y="2598410"/>
            <a:ext cx="858519" cy="2458720"/>
          </a:xfrm>
          <a:custGeom>
            <a:pathLst>
              <a:path extrusionOk="0" h="2458720" w="858520">
                <a:moveTo>
                  <a:pt x="0" y="0"/>
                </a:moveTo>
                <a:lnTo>
                  <a:pt x="85849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5919459" y="2598410"/>
            <a:ext cx="647065" cy="2458720"/>
          </a:xfrm>
          <a:custGeom>
            <a:pathLst>
              <a:path extrusionOk="0" h="2458720" w="647065">
                <a:moveTo>
                  <a:pt x="0" y="0"/>
                </a:moveTo>
                <a:lnTo>
                  <a:pt x="64645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838700" y="2598410"/>
            <a:ext cx="612140" cy="2458720"/>
          </a:xfrm>
          <a:custGeom>
            <a:pathLst>
              <a:path extrusionOk="0" h="2458720" w="612139">
                <a:moveTo>
                  <a:pt x="0" y="0"/>
                </a:moveTo>
                <a:lnTo>
                  <a:pt x="61212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759189" y="2598410"/>
            <a:ext cx="575310" cy="2458720"/>
          </a:xfrm>
          <a:custGeom>
            <a:pathLst>
              <a:path extrusionOk="0" h="2458720" w="575310">
                <a:moveTo>
                  <a:pt x="0" y="0"/>
                </a:moveTo>
                <a:lnTo>
                  <a:pt x="57530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2679704" y="2598410"/>
            <a:ext cx="575310" cy="2458720"/>
          </a:xfrm>
          <a:custGeom>
            <a:pathLst>
              <a:path extrusionOk="0" h="2458720" w="575310">
                <a:moveTo>
                  <a:pt x="0" y="0"/>
                </a:moveTo>
                <a:lnTo>
                  <a:pt x="575316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2174235" y="2598410"/>
            <a:ext cx="1584960" cy="2458720"/>
          </a:xfrm>
          <a:custGeom>
            <a:pathLst>
              <a:path extrusionOk="0" h="2458720" w="1584960">
                <a:moveTo>
                  <a:pt x="1584953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3255019" y="2598410"/>
            <a:ext cx="1583690" cy="2458720"/>
          </a:xfrm>
          <a:custGeom>
            <a:pathLst>
              <a:path extrusionOk="0" h="2458720" w="1583689">
                <a:moveTo>
                  <a:pt x="158367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334499" y="2598410"/>
            <a:ext cx="1584960" cy="2458720"/>
          </a:xfrm>
          <a:custGeom>
            <a:pathLst>
              <a:path extrusionOk="0" h="2458720" w="1584960">
                <a:moveTo>
                  <a:pt x="158495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414009" y="2598410"/>
            <a:ext cx="1512570" cy="2458720"/>
          </a:xfrm>
          <a:custGeom>
            <a:pathLst>
              <a:path extrusionOk="0" h="2458720" w="1512570">
                <a:moveTo>
                  <a:pt x="151256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919459" y="2598410"/>
            <a:ext cx="1870710" cy="2458720"/>
          </a:xfrm>
          <a:custGeom>
            <a:pathLst>
              <a:path extrusionOk="0" h="2458720" w="1870709">
                <a:moveTo>
                  <a:pt x="0" y="0"/>
                </a:moveTo>
                <a:lnTo>
                  <a:pt x="187070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4803129" y="2598410"/>
            <a:ext cx="1763395" cy="2458720"/>
          </a:xfrm>
          <a:custGeom>
            <a:pathLst>
              <a:path extrusionOk="0" h="2458720" w="1763395">
                <a:moveTo>
                  <a:pt x="0" y="0"/>
                </a:moveTo>
                <a:lnTo>
                  <a:pt x="176278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3759189" y="2598410"/>
            <a:ext cx="1691639" cy="2458720"/>
          </a:xfrm>
          <a:custGeom>
            <a:pathLst>
              <a:path extrusionOk="0" h="2458720" w="1691639">
                <a:moveTo>
                  <a:pt x="0" y="0"/>
                </a:moveTo>
                <a:lnTo>
                  <a:pt x="169163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2642865" y="2598410"/>
            <a:ext cx="1691639" cy="2458720"/>
          </a:xfrm>
          <a:custGeom>
            <a:pathLst>
              <a:path extrusionOk="0" h="2458720" w="1691639">
                <a:moveTo>
                  <a:pt x="0" y="0"/>
                </a:moveTo>
                <a:lnTo>
                  <a:pt x="1691633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2174235" y="2598410"/>
            <a:ext cx="2628900" cy="2458720"/>
          </a:xfrm>
          <a:custGeom>
            <a:pathLst>
              <a:path extrusionOk="0" h="2458720" w="2628900">
                <a:moveTo>
                  <a:pt x="2628893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3290559" y="2598410"/>
            <a:ext cx="2628900" cy="2458720"/>
          </a:xfrm>
          <a:custGeom>
            <a:pathLst>
              <a:path extrusionOk="0" h="2458720" w="2628900">
                <a:moveTo>
                  <a:pt x="262889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4298960" y="2598410"/>
            <a:ext cx="2627630" cy="2458720"/>
          </a:xfrm>
          <a:custGeom>
            <a:pathLst>
              <a:path extrusionOk="0" h="2458720" w="2627629">
                <a:moveTo>
                  <a:pt x="2627619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4838700" y="2598410"/>
            <a:ext cx="2951480" cy="2458720"/>
          </a:xfrm>
          <a:custGeom>
            <a:pathLst>
              <a:path extrusionOk="0" h="2458720" w="2951479">
                <a:moveTo>
                  <a:pt x="0" y="0"/>
                </a:moveTo>
                <a:lnTo>
                  <a:pt x="295146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3759189" y="2598410"/>
            <a:ext cx="4030979" cy="2458720"/>
          </a:xfrm>
          <a:custGeom>
            <a:pathLst>
              <a:path extrusionOk="0" h="2458720" w="4030979">
                <a:moveTo>
                  <a:pt x="0" y="0"/>
                </a:moveTo>
                <a:lnTo>
                  <a:pt x="4030979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2679704" y="2598410"/>
            <a:ext cx="5110480" cy="2458720"/>
          </a:xfrm>
          <a:custGeom>
            <a:pathLst>
              <a:path extrusionOk="0" h="2458720" w="5110480">
                <a:moveTo>
                  <a:pt x="0" y="0"/>
                </a:moveTo>
                <a:lnTo>
                  <a:pt x="5110465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3759189" y="2598410"/>
            <a:ext cx="2807335" cy="2458720"/>
          </a:xfrm>
          <a:custGeom>
            <a:pathLst>
              <a:path extrusionOk="0" h="2458720" w="2807334">
                <a:moveTo>
                  <a:pt x="0" y="0"/>
                </a:moveTo>
                <a:lnTo>
                  <a:pt x="280672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2679704" y="2598410"/>
            <a:ext cx="3886200" cy="2458720"/>
          </a:xfrm>
          <a:custGeom>
            <a:pathLst>
              <a:path extrusionOk="0" h="2458720" w="3886200">
                <a:moveTo>
                  <a:pt x="0" y="0"/>
                </a:moveTo>
                <a:lnTo>
                  <a:pt x="3886206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2642865" y="2598410"/>
            <a:ext cx="2807970" cy="2458720"/>
          </a:xfrm>
          <a:custGeom>
            <a:pathLst>
              <a:path extrusionOk="0" h="2458720" w="2807970">
                <a:moveTo>
                  <a:pt x="0" y="0"/>
                </a:moveTo>
                <a:lnTo>
                  <a:pt x="2807963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3290559" y="2598410"/>
            <a:ext cx="3641725" cy="2458720"/>
          </a:xfrm>
          <a:custGeom>
            <a:pathLst>
              <a:path extrusionOk="0" h="2458720" w="3641725">
                <a:moveTo>
                  <a:pt x="3641110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2174235" y="2598410"/>
            <a:ext cx="3745229" cy="2458720"/>
          </a:xfrm>
          <a:custGeom>
            <a:pathLst>
              <a:path extrusionOk="0" h="2458720" w="3745229">
                <a:moveTo>
                  <a:pt x="3745223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2174235" y="2598410"/>
            <a:ext cx="4752340" cy="2458720"/>
          </a:xfrm>
          <a:custGeom>
            <a:pathLst>
              <a:path extrusionOk="0" h="2458720" w="4752340">
                <a:moveTo>
                  <a:pt x="4752343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2174235" y="2598410"/>
            <a:ext cx="3745229" cy="2458720"/>
          </a:xfrm>
          <a:custGeom>
            <a:pathLst>
              <a:path extrusionOk="0" h="2458720" w="3745229">
                <a:moveTo>
                  <a:pt x="3745223" y="0"/>
                </a:moveTo>
                <a:lnTo>
                  <a:pt x="0" y="245873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2593338" y="2228849"/>
            <a:ext cx="219709" cy="2260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3718559" y="2228849"/>
            <a:ext cx="226060" cy="2260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592330" y="2070100"/>
            <a:ext cx="528320" cy="528320"/>
          </a:xfrm>
          <a:custGeom>
            <a:pathLst>
              <a:path extrusionOk="0" h="528319" w="528320">
                <a:moveTo>
                  <a:pt x="264139" y="0"/>
                </a:moveTo>
                <a:lnTo>
                  <a:pt x="307954" y="3350"/>
                </a:lnTo>
                <a:lnTo>
                  <a:pt x="349163" y="13086"/>
                </a:lnTo>
                <a:lnTo>
                  <a:pt x="387293" y="28735"/>
                </a:lnTo>
                <a:lnTo>
                  <a:pt x="421871" y="49825"/>
                </a:lnTo>
                <a:lnTo>
                  <a:pt x="452426" y="75883"/>
                </a:lnTo>
                <a:lnTo>
                  <a:pt x="478484" y="106438"/>
                </a:lnTo>
                <a:lnTo>
                  <a:pt x="499574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8" y="368655"/>
                </a:lnTo>
                <a:lnTo>
                  <a:pt x="489680" y="405064"/>
                </a:lnTo>
                <a:lnTo>
                  <a:pt x="466046" y="437686"/>
                </a:lnTo>
                <a:lnTo>
                  <a:pt x="437681" y="466049"/>
                </a:lnTo>
                <a:lnTo>
                  <a:pt x="405055" y="489681"/>
                </a:lnTo>
                <a:lnTo>
                  <a:pt x="368642" y="508109"/>
                </a:lnTo>
                <a:lnTo>
                  <a:pt x="328914" y="520860"/>
                </a:lnTo>
                <a:lnTo>
                  <a:pt x="286343" y="527462"/>
                </a:lnTo>
                <a:lnTo>
                  <a:pt x="264139" y="528309"/>
                </a:lnTo>
                <a:lnTo>
                  <a:pt x="241940" y="527462"/>
                </a:lnTo>
                <a:lnTo>
                  <a:pt x="199376" y="520860"/>
                </a:lnTo>
                <a:lnTo>
                  <a:pt x="159654" y="508109"/>
                </a:lnTo>
                <a:lnTo>
                  <a:pt x="123245" y="489681"/>
                </a:lnTo>
                <a:lnTo>
                  <a:pt x="90623" y="466049"/>
                </a:lnTo>
                <a:lnTo>
                  <a:pt x="62260" y="437686"/>
                </a:lnTo>
                <a:lnTo>
                  <a:pt x="38628" y="405064"/>
                </a:lnTo>
                <a:lnTo>
                  <a:pt x="20200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0" y="159667"/>
                </a:lnTo>
                <a:lnTo>
                  <a:pt x="38628" y="123254"/>
                </a:lnTo>
                <a:lnTo>
                  <a:pt x="62260" y="90628"/>
                </a:lnTo>
                <a:lnTo>
                  <a:pt x="90623" y="62262"/>
                </a:lnTo>
                <a:lnTo>
                  <a:pt x="123245" y="38629"/>
                </a:lnTo>
                <a:lnTo>
                  <a:pt x="159654" y="20201"/>
                </a:lnTo>
                <a:lnTo>
                  <a:pt x="199376" y="7449"/>
                </a:lnTo>
                <a:lnTo>
                  <a:pt x="241940" y="847"/>
                </a:lnTo>
                <a:lnTo>
                  <a:pt x="264139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4592330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512063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4763780" y="2230130"/>
            <a:ext cx="226060" cy="226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5805160" y="2230130"/>
            <a:ext cx="233680" cy="2260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6695450" y="2070100"/>
            <a:ext cx="528320" cy="528320"/>
          </a:xfrm>
          <a:custGeom>
            <a:pathLst>
              <a:path extrusionOk="0" h="528319" w="528320">
                <a:moveTo>
                  <a:pt x="264139" y="0"/>
                </a:moveTo>
                <a:lnTo>
                  <a:pt x="307954" y="3350"/>
                </a:lnTo>
                <a:lnTo>
                  <a:pt x="349163" y="13086"/>
                </a:lnTo>
                <a:lnTo>
                  <a:pt x="387293" y="28735"/>
                </a:lnTo>
                <a:lnTo>
                  <a:pt x="421871" y="49825"/>
                </a:lnTo>
                <a:lnTo>
                  <a:pt x="452426" y="75883"/>
                </a:lnTo>
                <a:lnTo>
                  <a:pt x="478484" y="106438"/>
                </a:lnTo>
                <a:lnTo>
                  <a:pt x="499574" y="141016"/>
                </a:lnTo>
                <a:lnTo>
                  <a:pt x="515223" y="179146"/>
                </a:lnTo>
                <a:lnTo>
                  <a:pt x="524959" y="220354"/>
                </a:lnTo>
                <a:lnTo>
                  <a:pt x="528309" y="264170"/>
                </a:lnTo>
                <a:lnTo>
                  <a:pt x="527462" y="286369"/>
                </a:lnTo>
                <a:lnTo>
                  <a:pt x="520860" y="328933"/>
                </a:lnTo>
                <a:lnTo>
                  <a:pt x="508108" y="368655"/>
                </a:lnTo>
                <a:lnTo>
                  <a:pt x="489680" y="405064"/>
                </a:lnTo>
                <a:lnTo>
                  <a:pt x="466046" y="437686"/>
                </a:lnTo>
                <a:lnTo>
                  <a:pt x="437681" y="466049"/>
                </a:lnTo>
                <a:lnTo>
                  <a:pt x="405055" y="489681"/>
                </a:lnTo>
                <a:lnTo>
                  <a:pt x="368642" y="508109"/>
                </a:lnTo>
                <a:lnTo>
                  <a:pt x="328914" y="520860"/>
                </a:lnTo>
                <a:lnTo>
                  <a:pt x="286343" y="527462"/>
                </a:lnTo>
                <a:lnTo>
                  <a:pt x="264139" y="528309"/>
                </a:lnTo>
                <a:lnTo>
                  <a:pt x="241940" y="527462"/>
                </a:lnTo>
                <a:lnTo>
                  <a:pt x="199376" y="520860"/>
                </a:lnTo>
                <a:lnTo>
                  <a:pt x="159654" y="508109"/>
                </a:lnTo>
                <a:lnTo>
                  <a:pt x="123245" y="489681"/>
                </a:lnTo>
                <a:lnTo>
                  <a:pt x="90623" y="466049"/>
                </a:lnTo>
                <a:lnTo>
                  <a:pt x="62260" y="437686"/>
                </a:lnTo>
                <a:lnTo>
                  <a:pt x="38628" y="405064"/>
                </a:lnTo>
                <a:lnTo>
                  <a:pt x="20200" y="368655"/>
                </a:lnTo>
                <a:lnTo>
                  <a:pt x="7449" y="328933"/>
                </a:lnTo>
                <a:lnTo>
                  <a:pt x="847" y="286369"/>
                </a:lnTo>
                <a:lnTo>
                  <a:pt x="0" y="264170"/>
                </a:lnTo>
                <a:lnTo>
                  <a:pt x="847" y="241966"/>
                </a:lnTo>
                <a:lnTo>
                  <a:pt x="7449" y="199395"/>
                </a:lnTo>
                <a:lnTo>
                  <a:pt x="20200" y="159667"/>
                </a:lnTo>
                <a:lnTo>
                  <a:pt x="38628" y="123254"/>
                </a:lnTo>
                <a:lnTo>
                  <a:pt x="62260" y="90628"/>
                </a:lnTo>
                <a:lnTo>
                  <a:pt x="90623" y="62262"/>
                </a:lnTo>
                <a:lnTo>
                  <a:pt x="123245" y="38629"/>
                </a:lnTo>
                <a:lnTo>
                  <a:pt x="159654" y="20201"/>
                </a:lnTo>
                <a:lnTo>
                  <a:pt x="199376" y="7449"/>
                </a:lnTo>
                <a:lnTo>
                  <a:pt x="241940" y="847"/>
                </a:lnTo>
                <a:lnTo>
                  <a:pt x="264139" y="0"/>
                </a:lnTo>
                <a:close/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6695450" y="207010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7223759" y="259841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65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6888480" y="2230130"/>
            <a:ext cx="226060" cy="2260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499859" y="5250181"/>
            <a:ext cx="212089" cy="1625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5307329" y="5253990"/>
            <a:ext cx="219709" cy="1549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4227819" y="5250181"/>
            <a:ext cx="219709" cy="16255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3150870" y="5253990"/>
            <a:ext cx="212089" cy="1549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035811" y="5253990"/>
            <a:ext cx="212089" cy="1549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7647950" y="5250181"/>
            <a:ext cx="219709" cy="16255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047500" y="5826759"/>
            <a:ext cx="624839" cy="11747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2961640" y="5850890"/>
            <a:ext cx="684528" cy="112648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783079" y="5859779"/>
            <a:ext cx="744221" cy="11087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5153649" y="5847081"/>
            <a:ext cx="605789" cy="113410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6239499" y="5847081"/>
            <a:ext cx="605789" cy="11341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7479030" y="5831837"/>
            <a:ext cx="621029" cy="11633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7400300" y="3531868"/>
            <a:ext cx="577848" cy="34798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534670" y="6122668"/>
            <a:ext cx="525780" cy="584201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7316479" y="3354070"/>
            <a:ext cx="834390" cy="619760"/>
          </a:xfrm>
          <a:custGeom>
            <a:pathLst>
              <a:path extrusionOk="0" h="619760" w="834390">
                <a:moveTo>
                  <a:pt x="417819" y="619749"/>
                </a:moveTo>
                <a:lnTo>
                  <a:pt x="0" y="619749"/>
                </a:lnTo>
                <a:lnTo>
                  <a:pt x="0" y="0"/>
                </a:lnTo>
                <a:lnTo>
                  <a:pt x="834389" y="0"/>
                </a:lnTo>
                <a:lnTo>
                  <a:pt x="834389" y="619749"/>
                </a:lnTo>
                <a:lnTo>
                  <a:pt x="417819" y="619749"/>
                </a:lnTo>
                <a:close/>
              </a:path>
            </a:pathLst>
          </a:custGeom>
          <a:noFill/>
          <a:ln cap="flat" cmpd="sng" w="36650">
            <a:solidFill>
              <a:srgbClr val="7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130850" y="1472050"/>
            <a:ext cx="2271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-Pool of all movies and set to 1 the ones the user has seen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Shape 561"/>
          <p:cNvSpPr txBox="1"/>
          <p:nvPr/>
        </p:nvSpPr>
        <p:spPr>
          <a:xfrm>
            <a:off x="212625" y="2551550"/>
            <a:ext cx="18708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-hi are Prob(0) or Prob(1)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-Initialize Randomly and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Recommend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7779" y="2378710"/>
            <a:ext cx="9309105" cy="28346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53339" y="1695449"/>
            <a:ext cx="10026395" cy="42862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/>
          <p:nvPr/>
        </p:nvSpPr>
        <p:spPr>
          <a:xfrm>
            <a:off x="6203955" y="6272710"/>
            <a:ext cx="1828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[Krizhevsky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53339" y="1938008"/>
            <a:ext cx="10026395" cy="37998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1174747" y="6272710"/>
            <a:ext cx="462089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[Faster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R-CNN: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Girshick,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7352890" y="6272710"/>
            <a:ext cx="21329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[Farabet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al.,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3339" y="1714511"/>
            <a:ext cx="10026395" cy="42468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534670" y="6089830"/>
            <a:ext cx="7445375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500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Driving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7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Fei-Fei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Andrej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Karpathy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Johnson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343742" y="653799"/>
            <a:ext cx="9394474" cy="841970"/>
          </a:xfrm>
          <a:custGeom>
            <a:pathLst>
              <a:path extrusionOk="0" h="572769" w="8521065">
                <a:moveTo>
                  <a:pt x="0" y="572703"/>
                </a:moveTo>
                <a:lnTo>
                  <a:pt x="8520592" y="572703"/>
                </a:lnTo>
                <a:lnTo>
                  <a:pt x="8520592" y="0"/>
                </a:lnTo>
                <a:lnTo>
                  <a:pt x="0" y="0"/>
                </a:lnTo>
                <a:lnTo>
                  <a:pt x="0" y="5727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343742" y="1693135"/>
            <a:ext cx="9394474" cy="5022894"/>
          </a:xfrm>
          <a:custGeom>
            <a:pathLst>
              <a:path extrusionOk="0" h="3416935" w="8521065">
                <a:moveTo>
                  <a:pt x="0" y="3416411"/>
                </a:moveTo>
                <a:lnTo>
                  <a:pt x="8520592" y="3416411"/>
                </a:lnTo>
                <a:lnTo>
                  <a:pt x="8520592" y="0"/>
                </a:lnTo>
                <a:lnTo>
                  <a:pt x="0" y="0"/>
                </a:lnTo>
                <a:lnTo>
                  <a:pt x="0" y="34164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7210790" y="3284504"/>
            <a:ext cx="2267583" cy="841970"/>
          </a:xfrm>
          <a:custGeom>
            <a:pathLst>
              <a:path extrusionOk="0" h="572769" w="2056765">
                <a:moveTo>
                  <a:pt x="0" y="572703"/>
                </a:moveTo>
                <a:lnTo>
                  <a:pt x="2056494" y="572703"/>
                </a:lnTo>
                <a:lnTo>
                  <a:pt x="2056494" y="0"/>
                </a:lnTo>
                <a:lnTo>
                  <a:pt x="0" y="0"/>
                </a:lnTo>
                <a:lnTo>
                  <a:pt x="0" y="5727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210790" y="3284509"/>
            <a:ext cx="2268000" cy="84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6196159" y="3871167"/>
            <a:ext cx="835203" cy="905446"/>
          </a:xfrm>
          <a:custGeom>
            <a:pathLst>
              <a:path extrusionOk="0" h="615950" w="757554">
                <a:moveTo>
                  <a:pt x="0" y="615732"/>
                </a:moveTo>
                <a:lnTo>
                  <a:pt x="757046" y="615732"/>
                </a:lnTo>
                <a:lnTo>
                  <a:pt x="757046" y="0"/>
                </a:lnTo>
                <a:lnTo>
                  <a:pt x="0" y="0"/>
                </a:lnTo>
                <a:lnTo>
                  <a:pt x="0" y="6157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196159" y="3871171"/>
            <a:ext cx="834600" cy="904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10176" y="1784454"/>
            <a:ext cx="3347818" cy="2510981"/>
          </a:xfrm>
          <a:custGeom>
            <a:pathLst>
              <a:path extrusionOk="0" h="1708150" w="3036570">
                <a:moveTo>
                  <a:pt x="0" y="1707904"/>
                </a:moveTo>
                <a:lnTo>
                  <a:pt x="3036271" y="1707904"/>
                </a:lnTo>
                <a:lnTo>
                  <a:pt x="3036271" y="0"/>
                </a:lnTo>
                <a:lnTo>
                  <a:pt x="0" y="0"/>
                </a:lnTo>
                <a:lnTo>
                  <a:pt x="0" y="17079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10176" y="1784454"/>
            <a:ext cx="3348300" cy="250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065562" y="4961227"/>
            <a:ext cx="4553369" cy="2424170"/>
          </a:xfrm>
          <a:custGeom>
            <a:pathLst>
              <a:path extrusionOk="0" h="1649095" w="4130040">
                <a:moveTo>
                  <a:pt x="0" y="1648955"/>
                </a:moveTo>
                <a:lnTo>
                  <a:pt x="4129978" y="1648955"/>
                </a:lnTo>
                <a:lnTo>
                  <a:pt x="4129978" y="0"/>
                </a:lnTo>
                <a:lnTo>
                  <a:pt x="0" y="0"/>
                </a:lnTo>
                <a:lnTo>
                  <a:pt x="0" y="16489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065562" y="4961233"/>
            <a:ext cx="4554600" cy="2422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092241" y="2091347"/>
            <a:ext cx="2805950" cy="1264825"/>
          </a:xfrm>
          <a:custGeom>
            <a:pathLst>
              <a:path extrusionOk="0" h="860425" w="2545079">
                <a:moveTo>
                  <a:pt x="0" y="860203"/>
                </a:moveTo>
                <a:lnTo>
                  <a:pt x="2545055" y="860203"/>
                </a:lnTo>
                <a:lnTo>
                  <a:pt x="2545055" y="0"/>
                </a:lnTo>
                <a:lnTo>
                  <a:pt x="0" y="0"/>
                </a:lnTo>
                <a:lnTo>
                  <a:pt x="0" y="8602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092241" y="2091352"/>
            <a:ext cx="2806500" cy="1263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092241" y="3815860"/>
            <a:ext cx="915713" cy="1220951"/>
          </a:xfrm>
          <a:custGeom>
            <a:pathLst>
              <a:path extrusionOk="0" h="830579" w="830579">
                <a:moveTo>
                  <a:pt x="0" y="830150"/>
                </a:moveTo>
                <a:lnTo>
                  <a:pt x="830150" y="830150"/>
                </a:lnTo>
                <a:lnTo>
                  <a:pt x="830150" y="0"/>
                </a:lnTo>
                <a:lnTo>
                  <a:pt x="0" y="0"/>
                </a:lnTo>
                <a:lnTo>
                  <a:pt x="0" y="830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4092241" y="3815860"/>
            <a:ext cx="915300" cy="121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5184182" y="5174731"/>
            <a:ext cx="1050131" cy="1400175"/>
          </a:xfrm>
          <a:custGeom>
            <a:pathLst>
              <a:path extrusionOk="0" h="952500" w="952500">
                <a:moveTo>
                  <a:pt x="0" y="952405"/>
                </a:moveTo>
                <a:lnTo>
                  <a:pt x="952393" y="952405"/>
                </a:lnTo>
                <a:lnTo>
                  <a:pt x="952393" y="0"/>
                </a:lnTo>
                <a:lnTo>
                  <a:pt x="0" y="0"/>
                </a:lnTo>
                <a:lnTo>
                  <a:pt x="0" y="9524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184182" y="5174740"/>
            <a:ext cx="1050300" cy="1399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36499" y="2171953"/>
            <a:ext cx="1050131" cy="420052"/>
          </a:xfrm>
          <a:custGeom>
            <a:pathLst>
              <a:path extrusionOk="0" h="285750" w="952500">
                <a:moveTo>
                  <a:pt x="0" y="285702"/>
                </a:moveTo>
                <a:lnTo>
                  <a:pt x="952393" y="285702"/>
                </a:lnTo>
                <a:lnTo>
                  <a:pt x="952393" y="0"/>
                </a:lnTo>
                <a:lnTo>
                  <a:pt x="0" y="0"/>
                </a:lnTo>
                <a:lnTo>
                  <a:pt x="0" y="2857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636499" y="2171953"/>
            <a:ext cx="1050300" cy="419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7264504" y="1853014"/>
            <a:ext cx="2573521" cy="792498"/>
          </a:xfrm>
          <a:custGeom>
            <a:pathLst>
              <a:path extrusionOk="0" h="539114" w="2334259">
                <a:moveTo>
                  <a:pt x="0" y="538578"/>
                </a:moveTo>
                <a:lnTo>
                  <a:pt x="2333792" y="538578"/>
                </a:lnTo>
                <a:lnTo>
                  <a:pt x="2333792" y="0"/>
                </a:lnTo>
                <a:lnTo>
                  <a:pt x="0" y="0"/>
                </a:lnTo>
                <a:lnTo>
                  <a:pt x="0" y="5385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7264504" y="1853028"/>
            <a:ext cx="2573700" cy="79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86587" y="4582859"/>
            <a:ext cx="3682460" cy="2767679"/>
          </a:xfrm>
          <a:custGeom>
            <a:pathLst>
              <a:path extrusionOk="0" h="1882775" w="3340100">
                <a:moveTo>
                  <a:pt x="0" y="1882295"/>
                </a:moveTo>
                <a:lnTo>
                  <a:pt x="3339876" y="1882295"/>
                </a:lnTo>
                <a:lnTo>
                  <a:pt x="3339876" y="0"/>
                </a:lnTo>
                <a:lnTo>
                  <a:pt x="0" y="0"/>
                </a:lnTo>
                <a:lnTo>
                  <a:pt x="0" y="1882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286587" y="4582859"/>
            <a:ext cx="3683100" cy="27651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13969" y="2491738"/>
            <a:ext cx="2820671" cy="400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4131320" y="3335020"/>
            <a:ext cx="5772150" cy="23342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991866" y="7023281"/>
            <a:ext cx="745045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Standford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CS231n: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53339" y="1666249"/>
            <a:ext cx="10026395" cy="4345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53339" y="1381770"/>
            <a:ext cx="10026395" cy="49136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53339" y="1546858"/>
            <a:ext cx="10026395" cy="45834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53339" y="1421128"/>
            <a:ext cx="10026395" cy="53454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53339" y="1964690"/>
            <a:ext cx="10026395" cy="37490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53339" y="1548140"/>
            <a:ext cx="10026395" cy="58584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224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53339" y="2244101"/>
            <a:ext cx="10026395" cy="31876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2363471" y="5998390"/>
            <a:ext cx="8255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AlexNet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Shape 653"/>
          <p:cNvSpPr txBox="1"/>
          <p:nvPr/>
        </p:nvSpPr>
        <p:spPr>
          <a:xfrm>
            <a:off x="3353310" y="5998390"/>
            <a:ext cx="23241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[Krizhevsky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2014]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1689092" y="359990"/>
            <a:ext cx="669925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7525">
            <a:noAutofit/>
          </a:bodyPr>
          <a:lstStyle/>
          <a:p>
            <a:pPr indent="0" lvl="0" marL="9017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914400" y="2926078"/>
            <a:ext cx="8487399" cy="25412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1449071" y="6455591"/>
            <a:ext cx="7462520" cy="509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VBPR: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Personalized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Ranking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Implicit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AAAI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789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789428" y="2512060"/>
            <a:ext cx="6607820" cy="2651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2978149" y="5326379"/>
            <a:ext cx="4229100" cy="4699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3195309" y="6113777"/>
            <a:ext cx="3479810" cy="4699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6675125" y="1433600"/>
            <a:ext cx="2551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-Char-to-Char input</a:t>
            </a:r>
            <a:endParaRPr sz="2000"/>
          </a:p>
        </p:txBody>
      </p:sp>
      <p:sp>
        <p:nvSpPr>
          <p:cNvPr id="671" name="Shape 671"/>
          <p:cNvSpPr txBox="1"/>
          <p:nvPr/>
        </p:nvSpPr>
        <p:spPr>
          <a:xfrm>
            <a:off x="7163950" y="6149875"/>
            <a:ext cx="26988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-Problem :</a:t>
            </a:r>
            <a:r>
              <a:rPr lang="en-US" sz="2000"/>
              <a:t> Unstable due to </a:t>
            </a:r>
            <a:r>
              <a:rPr b="1" lang="en-US" sz="2000"/>
              <a:t>vanishing Gradients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4968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928369" y="1918958"/>
            <a:ext cx="8307080" cy="4260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789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1856740" y="1737359"/>
            <a:ext cx="6281409" cy="5048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1658612" y="672410"/>
            <a:ext cx="676148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2834639" y="2476499"/>
            <a:ext cx="6831329" cy="42900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2637792" y="1642993"/>
            <a:ext cx="460121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457200" y="2738130"/>
            <a:ext cx="2103120" cy="2514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73711" y="3097519"/>
            <a:ext cx="2360928" cy="2971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57200" y="3566149"/>
            <a:ext cx="2072639" cy="18287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57200" y="3930650"/>
            <a:ext cx="1554479" cy="1930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457200" y="4389118"/>
            <a:ext cx="2736851" cy="182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499109" y="4787898"/>
            <a:ext cx="1849121" cy="241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789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696" name="Shape 696"/>
          <p:cNvSpPr txBox="1"/>
          <p:nvPr/>
        </p:nvSpPr>
        <p:spPr>
          <a:xfrm>
            <a:off x="2084071" y="1939871"/>
            <a:ext cx="5671820" cy="300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PANDARUS: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945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Alas,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shall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approached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srain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attain'd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being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fed,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death,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sleep.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Senator: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01320" rtl="0" algn="l">
              <a:lnSpc>
                <a:spcPct val="946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miseries,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upon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soul,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Breaking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strongly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buried,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perish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thoughts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6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DUKE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VINCENTIO: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6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chamber,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2084071" y="4940879"/>
            <a:ext cx="2204720" cy="37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begun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Whose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noble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souls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I'll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 txBox="1"/>
          <p:nvPr/>
        </p:nvSpPr>
        <p:spPr>
          <a:xfrm>
            <a:off x="4362453" y="4940879"/>
            <a:ext cx="2799080" cy="37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conveyed,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2084071" y="5503497"/>
            <a:ext cx="2204720" cy="37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Clown: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sir,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4362453" y="5691450"/>
            <a:ext cx="24028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behold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worship.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2084071" y="6066104"/>
            <a:ext cx="1412240" cy="37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VIOLA: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I'll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drink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789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548640" y="1635769"/>
            <a:ext cx="9127479" cy="51307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2230" lvl="0" marL="213995" marR="5080" rtl="0" algn="l">
              <a:lnSpc>
                <a:spcPct val="11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Session-based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/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838203" y="1804917"/>
            <a:ext cx="8407393" cy="198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7790" marR="1481455" rtl="0" algn="l">
              <a:lnSpc>
                <a:spcPct val="112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(GRU)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ranking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ICLR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[B.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Hidasi,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et.al.]</a:t>
            </a:r>
            <a:endParaRPr/>
          </a:p>
          <a:p>
            <a:pPr indent="0" lvl="0" marL="85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" marR="0" rtl="0" algn="l">
              <a:lnSpc>
                <a:spcPct val="100000"/>
              </a:lnSpc>
              <a:spcBef>
                <a:spcPts val="247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</a:t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3208020" y="4051310"/>
            <a:ext cx="3589019" cy="34239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5120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2011679" y="1463051"/>
            <a:ext cx="5805159" cy="42697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1991359" y="5668007"/>
            <a:ext cx="2946401" cy="4699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976118" y="6455409"/>
            <a:ext cx="3327410" cy="4940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5669279" y="5971540"/>
            <a:ext cx="4051310" cy="5206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4345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834639" y="1539236"/>
            <a:ext cx="4652015" cy="50444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4345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005839" y="2376171"/>
            <a:ext cx="8536929" cy="28447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679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Personalized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2489200" y="1369060"/>
            <a:ext cx="5831829" cy="55321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Shape 742"/>
          <p:cNvSpPr txBox="1"/>
          <p:nvPr/>
        </p:nvSpPr>
        <p:spPr>
          <a:xfrm>
            <a:off x="1631951" y="7004231"/>
            <a:ext cx="7904480" cy="509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Auto-Encoders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Wu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et.al.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WSDM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516875" y="1594918"/>
            <a:ext cx="2213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Use-case: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2028576" y="3109188"/>
            <a:ext cx="6046500" cy="182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183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Neuron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a.k.a.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</a:t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658621" y="1828799"/>
            <a:ext cx="7028169" cy="35699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405889" y="5943601"/>
            <a:ext cx="3714750" cy="7721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184910" y="5492748"/>
            <a:ext cx="1559561" cy="6337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7757159" y="5215888"/>
            <a:ext cx="2026920" cy="13677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507033" y="394573"/>
            <a:ext cx="90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</a:t>
            </a:r>
            <a:r>
              <a:rPr b="1" i="0" lang="en-US" sz="3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Weekly</a:t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98475" y="757609"/>
            <a:ext cx="9886800" cy="679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950">
            <a:noAutofit/>
          </a:bodyPr>
          <a:lstStyle/>
          <a:p>
            <a:pPr indent="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Discover</a:t>
            </a:r>
            <a:r>
              <a:rPr b="1" i="0" lang="en-US" sz="4000" u="none" cap="none" strike="noStrike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0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Weekly</a:t>
            </a:r>
            <a:r>
              <a:rPr b="1" i="0" lang="en-US" sz="4000" u="none" cap="none" strike="noStrike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0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1" i="0" lang="en-US" sz="4000" u="none" cap="none" strike="noStrike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000" u="none" cap="none" strike="noStrike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Flow</a:t>
            </a:r>
            <a:endParaRPr b="1" i="0" sz="4000" u="none" cap="none" strike="noStrike">
              <a:solidFill>
                <a:srgbClr val="F98BA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954359" y="1324020"/>
            <a:ext cx="8175000" cy="580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</p:spPr>
        <p:txBody>
          <a:bodyPr anchorCtr="0" anchor="t" bIns="48900" lIns="48900" spcFirstLastPara="1" rIns="48900" wrap="square" tIns="48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10083800" cy="685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8045439" y="1803409"/>
            <a:ext cx="449700" cy="96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7504419" y="1840219"/>
            <a:ext cx="494100" cy="92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6932919" y="1850400"/>
            <a:ext cx="535800" cy="90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8539490" y="1825001"/>
            <a:ext cx="436800" cy="92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9037319" y="1825001"/>
            <a:ext cx="436800" cy="928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9505950" y="1811020"/>
            <a:ext cx="447000" cy="95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6537959" y="2835910"/>
            <a:ext cx="327659" cy="0"/>
          </a:xfrm>
          <a:custGeom>
            <a:pathLst>
              <a:path extrusionOk="0" h="120000" w="327659">
                <a:moveTo>
                  <a:pt x="0" y="0"/>
                </a:moveTo>
                <a:lnTo>
                  <a:pt x="32765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6537959" y="4347199"/>
            <a:ext cx="327659" cy="0"/>
          </a:xfrm>
          <a:custGeom>
            <a:pathLst>
              <a:path extrusionOk="0" h="120000" w="327659">
                <a:moveTo>
                  <a:pt x="0" y="0"/>
                </a:moveTo>
                <a:lnTo>
                  <a:pt x="32765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Shape 779"/>
          <p:cNvSpPr txBox="1"/>
          <p:nvPr/>
        </p:nvSpPr>
        <p:spPr>
          <a:xfrm>
            <a:off x="6620515" y="3471325"/>
            <a:ext cx="182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6701790" y="2835910"/>
            <a:ext cx="0" cy="596900"/>
          </a:xfrm>
          <a:custGeom>
            <a:pathLst>
              <a:path extrusionOk="0" h="596900" w="120000">
                <a:moveTo>
                  <a:pt x="0" y="0"/>
                </a:moveTo>
                <a:lnTo>
                  <a:pt x="0" y="59688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6701790" y="3735070"/>
            <a:ext cx="0" cy="596900"/>
          </a:xfrm>
          <a:custGeom>
            <a:pathLst>
              <a:path extrusionOk="0" h="596900" w="120000">
                <a:moveTo>
                  <a:pt x="0" y="0"/>
                </a:moveTo>
                <a:lnTo>
                  <a:pt x="0" y="59688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4399269" y="3666480"/>
            <a:ext cx="378600" cy="478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404359" y="4263388"/>
            <a:ext cx="395100" cy="399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414510" y="4780281"/>
            <a:ext cx="379800" cy="474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4428500" y="5313681"/>
            <a:ext cx="342900" cy="407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4351020" y="5836918"/>
            <a:ext cx="420300" cy="483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4385309" y="6433820"/>
            <a:ext cx="396300" cy="391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5577844" y="3304955"/>
            <a:ext cx="182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977139" y="3202950"/>
            <a:ext cx="0" cy="327660"/>
          </a:xfrm>
          <a:custGeom>
            <a:pathLst>
              <a:path extrusionOk="0" h="327660" w="120000">
                <a:moveTo>
                  <a:pt x="0" y="0"/>
                </a:moveTo>
                <a:lnTo>
                  <a:pt x="0" y="32765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6346179" y="3204199"/>
            <a:ext cx="0" cy="327025"/>
          </a:xfrm>
          <a:custGeom>
            <a:pathLst>
              <a:path extrusionOk="0" h="327025" w="120000">
                <a:moveTo>
                  <a:pt x="0" y="0"/>
                </a:moveTo>
                <a:lnTo>
                  <a:pt x="0" y="32641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4977139" y="3407410"/>
            <a:ext cx="558800" cy="0"/>
          </a:xfrm>
          <a:custGeom>
            <a:pathLst>
              <a:path extrusionOk="0" h="120000" w="558800">
                <a:moveTo>
                  <a:pt x="0" y="0"/>
                </a:moveTo>
                <a:lnTo>
                  <a:pt x="55878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5769619" y="3407410"/>
            <a:ext cx="558800" cy="0"/>
          </a:xfrm>
          <a:custGeom>
            <a:pathLst>
              <a:path extrusionOk="0" h="120000" w="558800">
                <a:moveTo>
                  <a:pt x="0" y="0"/>
                </a:moveTo>
                <a:lnTo>
                  <a:pt x="55878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1539239" y="4720585"/>
            <a:ext cx="497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12700" y="3628380"/>
            <a:ext cx="378600" cy="478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17779" y="4224020"/>
            <a:ext cx="395100" cy="399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27940" y="4742181"/>
            <a:ext cx="379800" cy="474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41909" y="5274309"/>
            <a:ext cx="342900" cy="407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0" y="5798818"/>
            <a:ext cx="386100" cy="483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0" y="6395720"/>
            <a:ext cx="396300" cy="391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1610358" y="2645419"/>
            <a:ext cx="449700" cy="96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1069338" y="2682229"/>
            <a:ext cx="494100" cy="92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97838" y="2692410"/>
            <a:ext cx="535800" cy="90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104390" y="2667011"/>
            <a:ext cx="436800" cy="9285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2602229" y="2667011"/>
            <a:ext cx="436800" cy="928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3070860" y="2653029"/>
            <a:ext cx="447000" cy="95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3869679" y="4903465"/>
            <a:ext cx="355600" cy="572770"/>
          </a:xfrm>
          <a:custGeom>
            <a:pathLst>
              <a:path extrusionOk="0" h="572770" w="355600">
                <a:moveTo>
                  <a:pt x="0" y="143518"/>
                </a:moveTo>
                <a:lnTo>
                  <a:pt x="266699" y="143518"/>
                </a:lnTo>
                <a:lnTo>
                  <a:pt x="266699" y="0"/>
                </a:lnTo>
                <a:lnTo>
                  <a:pt x="355610" y="287024"/>
                </a:lnTo>
                <a:lnTo>
                  <a:pt x="266699" y="572774"/>
                </a:lnTo>
                <a:lnTo>
                  <a:pt x="266699" y="430529"/>
                </a:lnTo>
                <a:lnTo>
                  <a:pt x="0" y="430529"/>
                </a:lnTo>
                <a:lnTo>
                  <a:pt x="0" y="143518"/>
                </a:lnTo>
                <a:close/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869679" y="4903465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4225289" y="5476240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3364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6760219" y="4894579"/>
            <a:ext cx="1799700" cy="2691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6502389" y="5495288"/>
            <a:ext cx="3529200" cy="2691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539239" y="4720585"/>
            <a:ext cx="497839" cy="524510"/>
          </a:xfrm>
          <a:custGeom>
            <a:pathLst>
              <a:path extrusionOk="0" h="524510" w="497839">
                <a:moveTo>
                  <a:pt x="250185" y="524518"/>
                </a:moveTo>
                <a:lnTo>
                  <a:pt x="0" y="524518"/>
                </a:lnTo>
                <a:lnTo>
                  <a:pt x="0" y="0"/>
                </a:lnTo>
                <a:lnTo>
                  <a:pt x="497835" y="0"/>
                </a:lnTo>
                <a:lnTo>
                  <a:pt x="497835" y="524518"/>
                </a:lnTo>
                <a:lnTo>
                  <a:pt x="250185" y="524518"/>
                </a:lnTo>
                <a:close/>
              </a:path>
            </a:pathLst>
          </a:custGeom>
          <a:noFill/>
          <a:ln cap="flat" cmpd="sng" w="9525">
            <a:solidFill>
              <a:srgbClr val="CC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4923800" y="4720585"/>
            <a:ext cx="497839" cy="524510"/>
          </a:xfrm>
          <a:custGeom>
            <a:pathLst>
              <a:path extrusionOk="0" h="524510" w="497839">
                <a:moveTo>
                  <a:pt x="248899" y="524518"/>
                </a:moveTo>
                <a:lnTo>
                  <a:pt x="0" y="524518"/>
                </a:lnTo>
                <a:lnTo>
                  <a:pt x="0" y="0"/>
                </a:lnTo>
                <a:lnTo>
                  <a:pt x="497829" y="0"/>
                </a:lnTo>
                <a:lnTo>
                  <a:pt x="497829" y="524518"/>
                </a:lnTo>
                <a:lnTo>
                  <a:pt x="248899" y="524518"/>
                </a:lnTo>
                <a:close/>
              </a:path>
            </a:pathLst>
          </a:custGeom>
          <a:noFill/>
          <a:ln cap="flat" cmpd="sng" w="9525">
            <a:solidFill>
              <a:srgbClr val="CC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5896599" y="4721860"/>
            <a:ext cx="498475" cy="524510"/>
          </a:xfrm>
          <a:custGeom>
            <a:pathLst>
              <a:path extrusionOk="0" h="524510" w="498475">
                <a:moveTo>
                  <a:pt x="248930" y="524505"/>
                </a:moveTo>
                <a:lnTo>
                  <a:pt x="0" y="524505"/>
                </a:lnTo>
                <a:lnTo>
                  <a:pt x="0" y="0"/>
                </a:lnTo>
                <a:lnTo>
                  <a:pt x="497860" y="0"/>
                </a:lnTo>
                <a:lnTo>
                  <a:pt x="497860" y="524505"/>
                </a:lnTo>
                <a:lnTo>
                  <a:pt x="248930" y="524505"/>
                </a:lnTo>
                <a:close/>
              </a:path>
            </a:pathLst>
          </a:custGeom>
          <a:noFill/>
          <a:ln cap="flat" cmpd="sng" w="9525">
            <a:solidFill>
              <a:srgbClr val="CC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7948939" y="2814330"/>
            <a:ext cx="497840" cy="524510"/>
          </a:xfrm>
          <a:custGeom>
            <a:pathLst>
              <a:path extrusionOk="0" h="524510" w="497840">
                <a:moveTo>
                  <a:pt x="248899" y="524499"/>
                </a:moveTo>
                <a:lnTo>
                  <a:pt x="0" y="524499"/>
                </a:lnTo>
                <a:lnTo>
                  <a:pt x="0" y="0"/>
                </a:lnTo>
                <a:lnTo>
                  <a:pt x="497829" y="0"/>
                </a:lnTo>
                <a:lnTo>
                  <a:pt x="497829" y="524499"/>
                </a:lnTo>
                <a:lnTo>
                  <a:pt x="248899" y="524499"/>
                </a:lnTo>
                <a:close/>
              </a:path>
            </a:pathLst>
          </a:custGeom>
          <a:noFill/>
          <a:ln cap="flat" cmpd="sng" w="9525">
            <a:solidFill>
              <a:srgbClr val="CC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7950189" y="3858270"/>
            <a:ext cx="498475" cy="524510"/>
          </a:xfrm>
          <a:custGeom>
            <a:pathLst>
              <a:path extrusionOk="0" h="524510" w="498475">
                <a:moveTo>
                  <a:pt x="248930" y="524499"/>
                </a:moveTo>
                <a:lnTo>
                  <a:pt x="0" y="524499"/>
                </a:lnTo>
                <a:lnTo>
                  <a:pt x="0" y="0"/>
                </a:lnTo>
                <a:lnTo>
                  <a:pt x="497860" y="0"/>
                </a:lnTo>
                <a:lnTo>
                  <a:pt x="497860" y="524499"/>
                </a:lnTo>
                <a:lnTo>
                  <a:pt x="248930" y="524499"/>
                </a:lnTo>
                <a:close/>
              </a:path>
            </a:pathLst>
          </a:custGeom>
          <a:noFill/>
          <a:ln cap="flat" cmpd="sng" w="9525">
            <a:solidFill>
              <a:srgbClr val="CC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 txBox="1"/>
          <p:nvPr>
            <p:ph type="title"/>
          </p:nvPr>
        </p:nvSpPr>
        <p:spPr>
          <a:xfrm>
            <a:off x="881371" y="347290"/>
            <a:ext cx="83211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3450">
            <a:noAutofit/>
          </a:bodyPr>
          <a:lstStyle/>
          <a:p>
            <a:pPr indent="0" lvl="0" marL="2654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D-tour</a:t>
            </a:r>
            <a:r>
              <a:rPr b="0" i="0" lang="en-US" sz="4400" u="none" cap="none" strike="noStrike">
                <a:solidFill>
                  <a:srgbClr val="EB60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rgbClr val="EB603D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b="0" i="0" lang="en-US" sz="4400" u="none" cap="none" strike="noStrike">
                <a:solidFill>
                  <a:srgbClr val="EB60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Matrix</a:t>
            </a:r>
            <a:r>
              <a:rPr b="0" i="0" lang="en-US" sz="4400" u="none" cap="none" strike="noStrike">
                <a:solidFill>
                  <a:srgbClr val="EB60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rgbClr val="EB603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Factorization</a:t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543550" y="2898129"/>
            <a:ext cx="294600" cy="298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8235939" y="1404621"/>
            <a:ext cx="410100" cy="3111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9" name="Shape 819"/>
          <p:cNvGraphicFramePr/>
          <p:nvPr/>
        </p:nvGraphicFramePr>
        <p:xfrm>
          <a:off x="6963399" y="2819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{6F0FA8B5-B2CF-4CE0-92C3-E6E4CB6CA107}</a:tableStyleId>
              </a:tblPr>
              <a:tblGrid>
                <a:gridCol w="498475"/>
                <a:gridCol w="492125"/>
                <a:gridCol w="497825"/>
                <a:gridCol w="503550"/>
                <a:gridCol w="498475"/>
                <a:gridCol w="497825"/>
              </a:tblGrid>
              <a:tr h="524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7DA54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7DA54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7DA54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aphicFrame>
        <p:nvGraphicFramePr>
          <p:cNvPr id="820" name="Shape 820"/>
          <p:cNvGraphicFramePr/>
          <p:nvPr/>
        </p:nvGraphicFramePr>
        <p:xfrm>
          <a:off x="4919989" y="36664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{6F0FA8B5-B2CF-4CE0-92C3-E6E4CB6CA107}</a:tableStyleId>
              </a:tblPr>
              <a:tblGrid>
                <a:gridCol w="497825"/>
                <a:gridCol w="497825"/>
                <a:gridCol w="497850"/>
              </a:tblGrid>
              <a:tr h="52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9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</a:tr>
              <a:tr h="501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1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18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aphicFrame>
        <p:nvGraphicFramePr>
          <p:cNvPr id="821" name="Shape 821"/>
          <p:cNvGraphicFramePr/>
          <p:nvPr/>
        </p:nvGraphicFramePr>
        <p:xfrm>
          <a:off x="554354" y="36613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{6F0FA8B5-B2CF-4CE0-92C3-E6E4CB6CA107}</a:tableStyleId>
              </a:tblPr>
              <a:tblGrid>
                <a:gridCol w="497850"/>
                <a:gridCol w="498475"/>
                <a:gridCol w="497825"/>
                <a:gridCol w="497850"/>
                <a:gridCol w="498475"/>
                <a:gridCol w="497200"/>
              </a:tblGrid>
              <a:tr h="524525">
                <a:tc>
                  <a:txBody>
                    <a:bodyPr>
                      <a:noAutofit/>
                    </a:bodyPr>
                    <a:lstStyle/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00">
                <a:tc>
                  <a:txBody>
                    <a:bodyPr>
                      <a:noAutofit/>
                    </a:bodyPr>
                    <a:lstStyle/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CC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7DA54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1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524525">
                <a:tc>
                  <a:txBody>
                    <a:bodyPr>
                      <a:noAutofit/>
                    </a:bodyPr>
                    <a:lstStyle/>
                    <a:p>
                      <a:pPr indent="0" lvl="0" marL="127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1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1908719" y="3853877"/>
            <a:ext cx="5852100" cy="268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 txBox="1"/>
          <p:nvPr/>
        </p:nvSpPr>
        <p:spPr>
          <a:xfrm>
            <a:off x="2391248" y="3340898"/>
            <a:ext cx="14310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Songs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Shape 828"/>
          <p:cNvSpPr txBox="1"/>
          <p:nvPr/>
        </p:nvSpPr>
        <p:spPr>
          <a:xfrm>
            <a:off x="1277083" y="968035"/>
            <a:ext cx="74628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700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9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streams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large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65100" marR="0" rtl="0" algn="l">
              <a:lnSpc>
                <a:spcPct val="67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9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playing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song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logistic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maximize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b="1"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likelihood</a:t>
            </a:r>
            <a:r>
              <a:rPr b="1"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100" marR="0" rtl="0" algn="l">
              <a:lnSpc>
                <a:spcPct val="113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preference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matrix,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weighting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plays,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context,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5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recency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4808388" y="3547275"/>
            <a:ext cx="314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6324364" y="4327765"/>
            <a:ext cx="172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Shape 831"/>
          <p:cNvSpPr txBox="1"/>
          <p:nvPr/>
        </p:nvSpPr>
        <p:spPr>
          <a:xfrm>
            <a:off x="1224793" y="5044264"/>
            <a:ext cx="59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1334530" y="6021134"/>
            <a:ext cx="186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45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33" name="Shape 833"/>
          <p:cNvSpPr txBox="1"/>
          <p:nvPr/>
        </p:nvSpPr>
        <p:spPr>
          <a:xfrm>
            <a:off x="1822711" y="6120208"/>
            <a:ext cx="4917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2654304" y="6120208"/>
            <a:ext cx="14601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50800" lvl="0" marL="12700" marR="0" rtl="0" algn="l">
              <a:lnSpc>
                <a:spcPct val="126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3593275" y="2705050"/>
            <a:ext cx="6363300" cy="78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845952" y="269104"/>
            <a:ext cx="6363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98BAF"/>
                </a:solidFill>
              </a:rPr>
              <a:t>Implicit Matrix Factoriazation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/>
        </p:nvSpPr>
        <p:spPr>
          <a:xfrm>
            <a:off x="6115273" y="5465996"/>
            <a:ext cx="1743000" cy="169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6834146" y="4133060"/>
            <a:ext cx="1743000" cy="169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2658814" y="4852270"/>
            <a:ext cx="1565700" cy="2272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 txBox="1"/>
          <p:nvPr>
            <p:ph type="title"/>
          </p:nvPr>
        </p:nvSpPr>
        <p:spPr>
          <a:xfrm>
            <a:off x="393895" y="363248"/>
            <a:ext cx="9296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75">
            <a:noAutofit/>
          </a:bodyPr>
          <a:lstStyle/>
          <a:p>
            <a:pPr indent="0" lvl="0" marL="88900" marR="0" rtl="0" algn="l">
              <a:lnSpc>
                <a:spcPct val="11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Difference</a:t>
            </a:r>
            <a:r>
              <a:rPr b="1" i="0" lang="en-US" sz="3400" u="none" cap="none" strike="noStrike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between</a:t>
            </a:r>
            <a:r>
              <a:rPr b="1" i="0" lang="en-US" sz="3400" u="none" cap="none" strike="noStrike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movie</a:t>
            </a:r>
            <a:r>
              <a:rPr b="1" i="0" lang="en-US" sz="3400" u="none" cap="none" strike="noStrike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b="1" i="0" lang="en-US" sz="3400" u="none" cap="none" strike="noStrike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music</a:t>
            </a:r>
            <a:r>
              <a:rPr b="1" i="0" lang="en-US" sz="3400" u="none" cap="none" strike="noStrike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400" u="none" cap="none" strike="noStrike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recs</a:t>
            </a:r>
            <a:endParaRPr/>
          </a:p>
        </p:txBody>
      </p:sp>
      <p:sp>
        <p:nvSpPr>
          <p:cNvPr id="845" name="Shape 845"/>
          <p:cNvSpPr txBox="1"/>
          <p:nvPr/>
        </p:nvSpPr>
        <p:spPr>
          <a:xfrm>
            <a:off x="9358512" y="404137"/>
            <a:ext cx="1860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13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46" name="Shape 846"/>
          <p:cNvSpPr txBox="1"/>
          <p:nvPr/>
        </p:nvSpPr>
        <p:spPr>
          <a:xfrm>
            <a:off x="344661" y="1276935"/>
            <a:ext cx="4413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500"/>
              </a:buClr>
              <a:buSzPts val="3500"/>
              <a:buFont typeface="Lucida Sans"/>
              <a:buChar char="•"/>
            </a:pPr>
            <a:r>
              <a:rPr i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Repeated</a:t>
            </a:r>
            <a:r>
              <a:rPr i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consumption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374202" y="2991915"/>
            <a:ext cx="1615200" cy="2119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7543163" y="2291883"/>
            <a:ext cx="2215800" cy="1352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8114299" y="3433028"/>
            <a:ext cx="1772400" cy="1563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5386569" y="2713818"/>
            <a:ext cx="1989000" cy="1937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015841" y="5485175"/>
            <a:ext cx="1713600" cy="1668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4805552" y="4833092"/>
            <a:ext cx="1861200" cy="1812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393899" y="5437228"/>
            <a:ext cx="2442300" cy="1783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215679" y="2608327"/>
            <a:ext cx="1526400" cy="2148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0" y="3"/>
            <a:ext cx="10078720" cy="7363968"/>
          </a:xfrm>
          <a:custGeom>
            <a:pathLst>
              <a:path extrusionOk="0" h="9753600" w="13004800">
                <a:moveTo>
                  <a:pt x="0" y="9753599"/>
                </a:moveTo>
                <a:lnTo>
                  <a:pt x="13004800" y="9753599"/>
                </a:lnTo>
              </a:path>
              <a:path extrusionOk="0" h="9753600" w="13004800">
                <a:moveTo>
                  <a:pt x="13004800" y="0"/>
                </a:moveTo>
                <a:lnTo>
                  <a:pt x="0" y="0"/>
                </a:lnTo>
                <a:lnTo>
                  <a:pt x="0" y="9753599"/>
                </a:lnTo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Shape 856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Monday,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13,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324969" y="432779"/>
            <a:ext cx="8943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6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“The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Netflix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Problem”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Vs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“The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Spotify</a:t>
            </a:r>
            <a:r>
              <a:rPr b="1" lang="en-US" sz="31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100">
                <a:solidFill>
                  <a:srgbClr val="1A1A1A"/>
                </a:solidFill>
                <a:latin typeface="Cambria"/>
                <a:ea typeface="Cambria"/>
                <a:cs typeface="Cambria"/>
                <a:sym typeface="Cambria"/>
              </a:rPr>
              <a:t>Problem</a:t>
            </a:r>
            <a:endParaRPr sz="3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165100" marR="0" rtl="0" algn="l">
              <a:lnSpc>
                <a:spcPct val="778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55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Netflix: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Users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explicitly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“rate”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movies</a:t>
            </a:r>
            <a:endParaRPr sz="2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62" name="Shape 862"/>
          <p:cNvSpPr txBox="1"/>
          <p:nvPr/>
        </p:nvSpPr>
        <p:spPr>
          <a:xfrm>
            <a:off x="9358512" y="404137"/>
            <a:ext cx="1860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15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728711" y="4785143"/>
            <a:ext cx="8488500" cy="216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Shape 864"/>
          <p:cNvSpPr txBox="1"/>
          <p:nvPr/>
        </p:nvSpPr>
        <p:spPr>
          <a:xfrm>
            <a:off x="482522" y="4139332"/>
            <a:ext cx="7479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55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Spotify: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Feedback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is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implicit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through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streaming</a:t>
            </a:r>
            <a:r>
              <a:rPr lang="en-US" sz="22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rgbClr val="1A1A1A"/>
                </a:solidFill>
                <a:latin typeface="Lucida Sans"/>
                <a:ea typeface="Lucida Sans"/>
                <a:cs typeface="Lucida Sans"/>
                <a:sym typeface="Lucida Sans"/>
              </a:rPr>
              <a:t>behavior</a:t>
            </a:r>
            <a:endParaRPr sz="2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2186136" y="1678156"/>
            <a:ext cx="5248800" cy="2167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0" y="3"/>
            <a:ext cx="10078720" cy="7363968"/>
          </a:xfrm>
          <a:custGeom>
            <a:pathLst>
              <a:path extrusionOk="0" h="9753600" w="13004800">
                <a:moveTo>
                  <a:pt x="0" y="9753599"/>
                </a:moveTo>
                <a:lnTo>
                  <a:pt x="13004800" y="9753599"/>
                </a:lnTo>
              </a:path>
              <a:path extrusionOk="0" h="9753600" w="13004800">
                <a:moveTo>
                  <a:pt x="13004800" y="0"/>
                </a:moveTo>
                <a:lnTo>
                  <a:pt x="0" y="0"/>
                </a:lnTo>
                <a:lnTo>
                  <a:pt x="0" y="9753599"/>
                </a:lnTo>
              </a:path>
            </a:pathLst>
          </a:custGeom>
          <a:noFill/>
          <a:ln cap="flat" cmpd="sng" w="12700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/>
          <p:nvPr>
            <p:ph idx="11" type="ftr"/>
          </p:nvPr>
        </p:nvSpPr>
        <p:spPr>
          <a:xfrm>
            <a:off x="59088" y="7391173"/>
            <a:ext cx="13095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Monday,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13,</a:t>
            </a:r>
            <a:r>
              <a:rPr b="0" i="0"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461807" y="513819"/>
            <a:ext cx="9160200" cy="2479800"/>
          </a:xfrm>
          <a:prstGeom prst="rect">
            <a:avLst/>
          </a:prstGeom>
        </p:spPr>
        <p:txBody>
          <a:bodyPr anchorCtr="0" anchor="t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0000"/>
                </a:solidFill>
              </a:rPr>
              <a:t>CHALLENGES</a:t>
            </a:r>
            <a:endParaRPr u="sng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-No rating feedback. Only implicit high-level usage feedback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-Heterogenous tracks in an album (intros, outros, covers)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-The “Harry Potter effect”-Popularity bias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-Want to insert new Songs, as well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38761D"/>
                </a:solidFill>
              </a:rPr>
              <a:t>Content-Based Recommendations ----&gt; Deep NNs!!!</a:t>
            </a:r>
            <a:endParaRPr>
              <a:solidFill>
                <a:srgbClr val="38761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-2747825" y="1880925"/>
            <a:ext cx="8099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/>
        </p:nvSpPr>
        <p:spPr>
          <a:xfrm>
            <a:off x="1038390" y="1043373"/>
            <a:ext cx="3991500" cy="400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5426049" y="957041"/>
            <a:ext cx="3829500" cy="2626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5660138" y="3518720"/>
            <a:ext cx="3355200" cy="261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2118793" y="3144552"/>
            <a:ext cx="3547200" cy="3684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Shape 882"/>
          <p:cNvSpPr txBox="1"/>
          <p:nvPr/>
        </p:nvSpPr>
        <p:spPr>
          <a:xfrm>
            <a:off x="845952" y="261467"/>
            <a:ext cx="7314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Blogs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1044026" y="1659322"/>
            <a:ext cx="1901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Playlist</a:t>
            </a:r>
            <a:r>
              <a:rPr b="1" lang="en-US" sz="2100">
                <a:solidFill>
                  <a:srgbClr val="94C5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itself</a:t>
            </a:r>
            <a:r>
              <a:rPr b="1" lang="en-US" sz="2100">
                <a:solidFill>
                  <a:srgbClr val="94C5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1" lang="en-US" sz="2100">
                <a:solidFill>
                  <a:srgbClr val="94C5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2100">
                <a:solidFill>
                  <a:srgbClr val="94C5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Shape 888"/>
          <p:cNvSpPr txBox="1"/>
          <p:nvPr/>
        </p:nvSpPr>
        <p:spPr>
          <a:xfrm>
            <a:off x="1116053" y="4868632"/>
            <a:ext cx="12387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Songs</a:t>
            </a:r>
            <a:r>
              <a:rPr b="1" lang="en-US" sz="2100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lang="en-US" sz="2100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playlist</a:t>
            </a:r>
            <a:r>
              <a:rPr b="1" lang="en-US" sz="2100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b="1" lang="en-US" sz="2100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2280077" y="2205511"/>
            <a:ext cx="1070857" cy="0"/>
          </a:xfrm>
          <a:custGeom>
            <a:pathLst>
              <a:path extrusionOk="0" h="120000" w="2131059">
                <a:moveTo>
                  <a:pt x="0" y="0"/>
                </a:moveTo>
                <a:lnTo>
                  <a:pt x="2130661" y="0"/>
                </a:lnTo>
              </a:path>
            </a:pathLst>
          </a:custGeom>
          <a:noFill/>
          <a:ln cap="flat" cmpd="sng" w="47850">
            <a:solidFill>
              <a:srgbClr val="94C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3336772" y="2145067"/>
            <a:ext cx="101151" cy="121280"/>
          </a:xfrm>
          <a:custGeom>
            <a:pathLst>
              <a:path extrusionOk="0" h="201295" w="201295">
                <a:moveTo>
                  <a:pt x="0" y="0"/>
                </a:moveTo>
                <a:lnTo>
                  <a:pt x="0" y="201040"/>
                </a:lnTo>
                <a:lnTo>
                  <a:pt x="201040" y="100520"/>
                </a:lnTo>
                <a:lnTo>
                  <a:pt x="0" y="0"/>
                </a:lnTo>
                <a:close/>
              </a:path>
            </a:pathLst>
          </a:custGeom>
          <a:solidFill>
            <a:srgbClr val="94C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386140" y="3937173"/>
            <a:ext cx="117424" cy="0"/>
          </a:xfrm>
          <a:custGeom>
            <a:pathLst>
              <a:path extrusionOk="0" h="120000" w="233679">
                <a:moveTo>
                  <a:pt x="0" y="0"/>
                </a:moveTo>
                <a:lnTo>
                  <a:pt x="233523" y="0"/>
                </a:lnTo>
              </a:path>
            </a:pathLst>
          </a:custGeom>
          <a:noFill/>
          <a:ln cap="flat" cmpd="sng" w="4785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3391729" y="3929367"/>
            <a:ext cx="0" cy="2810105"/>
          </a:xfrm>
          <a:custGeom>
            <a:pathLst>
              <a:path extrusionOk="0" h="4664075" w="120000">
                <a:moveTo>
                  <a:pt x="0" y="4664053"/>
                </a:moveTo>
                <a:lnTo>
                  <a:pt x="0" y="0"/>
                </a:lnTo>
              </a:path>
            </a:pathLst>
          </a:custGeom>
          <a:noFill/>
          <a:ln cap="flat" cmpd="sng" w="4785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3379931" y="6744497"/>
            <a:ext cx="117424" cy="0"/>
          </a:xfrm>
          <a:custGeom>
            <a:pathLst>
              <a:path extrusionOk="0" h="120000" w="233679">
                <a:moveTo>
                  <a:pt x="0" y="0"/>
                </a:moveTo>
                <a:lnTo>
                  <a:pt x="233494" y="0"/>
                </a:lnTo>
              </a:path>
            </a:pathLst>
          </a:custGeom>
          <a:noFill/>
          <a:ln cap="flat" cmpd="sng" w="4785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2192808" y="4998870"/>
            <a:ext cx="895997" cy="0"/>
          </a:xfrm>
          <a:custGeom>
            <a:pathLst>
              <a:path extrusionOk="0" h="120000" w="1783079">
                <a:moveTo>
                  <a:pt x="0" y="0"/>
                </a:moveTo>
                <a:lnTo>
                  <a:pt x="1782802" y="0"/>
                </a:lnTo>
              </a:path>
            </a:pathLst>
          </a:custGeom>
          <a:noFill/>
          <a:ln cap="flat" cmpd="sng" w="4785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3075026" y="4938425"/>
            <a:ext cx="101151" cy="121280"/>
          </a:xfrm>
          <a:custGeom>
            <a:pathLst>
              <a:path extrusionOk="0" h="201295" w="201295">
                <a:moveTo>
                  <a:pt x="0" y="0"/>
                </a:moveTo>
                <a:lnTo>
                  <a:pt x="0" y="201040"/>
                </a:lnTo>
                <a:lnTo>
                  <a:pt x="201040" y="100520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3577343" y="1309634"/>
            <a:ext cx="5510100" cy="549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845952" y="261467"/>
            <a:ext cx="82758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great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1" lang="en-US" sz="40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Playlists!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695964" y="659710"/>
            <a:ext cx="852932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Multilayered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1374138" y="1800861"/>
            <a:ext cx="7710159" cy="3840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359661" y="6245859"/>
            <a:ext cx="5321289" cy="5206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/>
        </p:nvSpPr>
        <p:spPr>
          <a:xfrm>
            <a:off x="881371" y="359990"/>
            <a:ext cx="8312784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7525">
            <a:noAutofit/>
          </a:bodyPr>
          <a:lstStyle/>
          <a:p>
            <a:pPr indent="0" lvl="0" marL="200025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8595359" y="4480559"/>
            <a:ext cx="1196340" cy="481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836928" y="2082788"/>
            <a:ext cx="8511539" cy="496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 txBox="1"/>
          <p:nvPr/>
        </p:nvSpPr>
        <p:spPr>
          <a:xfrm>
            <a:off x="2272031" y="7004231"/>
            <a:ext cx="6107430" cy="509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Oord,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Dielmann,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Schrauwen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content-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NIPS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/>
        </p:nvSpPr>
        <p:spPr>
          <a:xfrm>
            <a:off x="359825" y="278050"/>
            <a:ext cx="9535500" cy="6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-US" sz="3000" u="sng">
                <a:solidFill>
                  <a:srgbClr val="BF9000"/>
                </a:solidFill>
              </a:rPr>
              <a:t>Input: </a:t>
            </a:r>
            <a:r>
              <a:rPr lang="en-US" sz="3000"/>
              <a:t>3s parts of song in </a:t>
            </a:r>
            <a:r>
              <a:rPr lang="en-US" sz="3000">
                <a:solidFill>
                  <a:srgbClr val="741B47"/>
                </a:solidFill>
              </a:rPr>
              <a:t>Mel Spectrograms</a:t>
            </a:r>
            <a:endParaRPr sz="3000">
              <a:solidFill>
                <a:srgbClr val="741B47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4 convolutional layers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       - 4 convo filters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	- 599 frames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	-128 frequency bins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-3 fully connected layers at the end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	-Cost function:MSE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	-Dropout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-1D Convolutions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-Temporal Filtering with Pooling at the end (min,max,L2)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</a:rPr>
              <a:t>(adds robustness because feature position is irrelevant in music)</a:t>
            </a:r>
            <a:endParaRPr sz="3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/>
        </p:nvSpPr>
        <p:spPr>
          <a:xfrm>
            <a:off x="1267815" y="1152044"/>
            <a:ext cx="2490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9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lang="en-US" sz="19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r>
              <a:rPr lang="en-US" sz="19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item-vectors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5244411" y="2046024"/>
            <a:ext cx="0" cy="4249016"/>
          </a:xfrm>
          <a:custGeom>
            <a:pathLst>
              <a:path extrusionOk="0" h="7052309" w="120000">
                <a:moveTo>
                  <a:pt x="0" y="7052294"/>
                </a:moveTo>
                <a:lnTo>
                  <a:pt x="0" y="0"/>
                </a:lnTo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5215600" y="1984147"/>
            <a:ext cx="57754" cy="69248"/>
          </a:xfrm>
          <a:custGeom>
            <a:pathLst>
              <a:path extrusionOk="0" h="114935" w="114934">
                <a:moveTo>
                  <a:pt x="57440" y="0"/>
                </a:moveTo>
                <a:lnTo>
                  <a:pt x="0" y="114880"/>
                </a:lnTo>
                <a:lnTo>
                  <a:pt x="114880" y="114880"/>
                </a:lnTo>
                <a:lnTo>
                  <a:pt x="57440" y="0"/>
                </a:lnTo>
                <a:close/>
              </a:path>
            </a:pathLst>
          </a:custGeom>
          <a:solidFill>
            <a:srgbClr val="85888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3744827" y="2433240"/>
            <a:ext cx="3004846" cy="3597470"/>
          </a:xfrm>
          <a:custGeom>
            <a:pathLst>
              <a:path extrusionOk="0" h="5970905" w="5979794">
                <a:moveTo>
                  <a:pt x="5103784" y="874399"/>
                </a:moveTo>
                <a:lnTo>
                  <a:pt x="5270161" y="1054534"/>
                </a:lnTo>
                <a:lnTo>
                  <a:pt x="5419025" y="1244449"/>
                </a:lnTo>
                <a:lnTo>
                  <a:pt x="5550376" y="1443057"/>
                </a:lnTo>
                <a:lnTo>
                  <a:pt x="5664213" y="1649270"/>
                </a:lnTo>
                <a:lnTo>
                  <a:pt x="5760537" y="1862003"/>
                </a:lnTo>
                <a:lnTo>
                  <a:pt x="5839347" y="2080169"/>
                </a:lnTo>
                <a:lnTo>
                  <a:pt x="5900644" y="2302680"/>
                </a:lnTo>
                <a:lnTo>
                  <a:pt x="5944427" y="2528451"/>
                </a:lnTo>
                <a:lnTo>
                  <a:pt x="5970697" y="2756395"/>
                </a:lnTo>
                <a:lnTo>
                  <a:pt x="5979454" y="2985426"/>
                </a:lnTo>
                <a:lnTo>
                  <a:pt x="5970697" y="3214456"/>
                </a:lnTo>
                <a:lnTo>
                  <a:pt x="5944427" y="3442400"/>
                </a:lnTo>
                <a:lnTo>
                  <a:pt x="5900644" y="3668170"/>
                </a:lnTo>
                <a:lnTo>
                  <a:pt x="5839347" y="3890680"/>
                </a:lnTo>
                <a:lnTo>
                  <a:pt x="5760537" y="4108844"/>
                </a:lnTo>
                <a:lnTo>
                  <a:pt x="5664213" y="4321574"/>
                </a:lnTo>
                <a:lnTo>
                  <a:pt x="5550376" y="4527784"/>
                </a:lnTo>
                <a:lnTo>
                  <a:pt x="5419025" y="4726389"/>
                </a:lnTo>
                <a:lnTo>
                  <a:pt x="5270161" y="4916300"/>
                </a:lnTo>
                <a:lnTo>
                  <a:pt x="5103784" y="5096432"/>
                </a:lnTo>
                <a:lnTo>
                  <a:pt x="4923391" y="5262571"/>
                </a:lnTo>
                <a:lnTo>
                  <a:pt x="4733205" y="5411222"/>
                </a:lnTo>
                <a:lnTo>
                  <a:pt x="4534313" y="5542384"/>
                </a:lnTo>
                <a:lnTo>
                  <a:pt x="4327805" y="5656058"/>
                </a:lnTo>
                <a:lnTo>
                  <a:pt x="4114768" y="5752244"/>
                </a:lnTo>
                <a:lnTo>
                  <a:pt x="3896291" y="5830942"/>
                </a:lnTo>
                <a:lnTo>
                  <a:pt x="3673461" y="5892151"/>
                </a:lnTo>
                <a:lnTo>
                  <a:pt x="3447367" y="5935872"/>
                </a:lnTo>
                <a:lnTo>
                  <a:pt x="3219096" y="5962104"/>
                </a:lnTo>
                <a:lnTo>
                  <a:pt x="2989738" y="5970848"/>
                </a:lnTo>
                <a:lnTo>
                  <a:pt x="2760379" y="5962104"/>
                </a:lnTo>
                <a:lnTo>
                  <a:pt x="2532108" y="5935872"/>
                </a:lnTo>
                <a:lnTo>
                  <a:pt x="2306014" y="5892151"/>
                </a:lnTo>
                <a:lnTo>
                  <a:pt x="2083184" y="5830942"/>
                </a:lnTo>
                <a:lnTo>
                  <a:pt x="1864707" y="5752244"/>
                </a:lnTo>
                <a:lnTo>
                  <a:pt x="1651670" y="5656058"/>
                </a:lnTo>
                <a:lnTo>
                  <a:pt x="1445162" y="5542384"/>
                </a:lnTo>
                <a:lnTo>
                  <a:pt x="1246271" y="5411222"/>
                </a:lnTo>
                <a:lnTo>
                  <a:pt x="1056084" y="5262571"/>
                </a:lnTo>
                <a:lnTo>
                  <a:pt x="875691" y="5096432"/>
                </a:lnTo>
                <a:lnTo>
                  <a:pt x="709310" y="4916300"/>
                </a:lnTo>
                <a:lnTo>
                  <a:pt x="560442" y="4726389"/>
                </a:lnTo>
                <a:lnTo>
                  <a:pt x="429088" y="4527784"/>
                </a:lnTo>
                <a:lnTo>
                  <a:pt x="315248" y="4321574"/>
                </a:lnTo>
                <a:lnTo>
                  <a:pt x="218922" y="4108844"/>
                </a:lnTo>
                <a:lnTo>
                  <a:pt x="140110" y="3890680"/>
                </a:lnTo>
                <a:lnTo>
                  <a:pt x="78812" y="3668170"/>
                </a:lnTo>
                <a:lnTo>
                  <a:pt x="35027" y="3442400"/>
                </a:lnTo>
                <a:lnTo>
                  <a:pt x="8756" y="3214456"/>
                </a:lnTo>
                <a:lnTo>
                  <a:pt x="0" y="2985426"/>
                </a:lnTo>
                <a:lnTo>
                  <a:pt x="8756" y="2756395"/>
                </a:lnTo>
                <a:lnTo>
                  <a:pt x="35027" y="2528451"/>
                </a:lnTo>
                <a:lnTo>
                  <a:pt x="78812" y="2302680"/>
                </a:lnTo>
                <a:lnTo>
                  <a:pt x="140110" y="2080169"/>
                </a:lnTo>
                <a:lnTo>
                  <a:pt x="218922" y="1862003"/>
                </a:lnTo>
                <a:lnTo>
                  <a:pt x="315248" y="1649270"/>
                </a:lnTo>
                <a:lnTo>
                  <a:pt x="429088" y="1443057"/>
                </a:lnTo>
                <a:lnTo>
                  <a:pt x="560442" y="1244449"/>
                </a:lnTo>
                <a:lnTo>
                  <a:pt x="709310" y="1054534"/>
                </a:lnTo>
                <a:lnTo>
                  <a:pt x="875691" y="874399"/>
                </a:lnTo>
                <a:lnTo>
                  <a:pt x="1056084" y="708263"/>
                </a:lnTo>
                <a:lnTo>
                  <a:pt x="1246271" y="559615"/>
                </a:lnTo>
                <a:lnTo>
                  <a:pt x="1445162" y="428455"/>
                </a:lnTo>
                <a:lnTo>
                  <a:pt x="1651670" y="314783"/>
                </a:lnTo>
                <a:lnTo>
                  <a:pt x="1864707" y="218599"/>
                </a:lnTo>
                <a:lnTo>
                  <a:pt x="2083184" y="139903"/>
                </a:lnTo>
                <a:lnTo>
                  <a:pt x="2306014" y="78695"/>
                </a:lnTo>
                <a:lnTo>
                  <a:pt x="2532108" y="34975"/>
                </a:lnTo>
                <a:lnTo>
                  <a:pt x="2760379" y="8743"/>
                </a:lnTo>
                <a:lnTo>
                  <a:pt x="2989738" y="0"/>
                </a:lnTo>
                <a:lnTo>
                  <a:pt x="3219096" y="8743"/>
                </a:lnTo>
                <a:lnTo>
                  <a:pt x="3447367" y="34975"/>
                </a:lnTo>
                <a:lnTo>
                  <a:pt x="3673461" y="78695"/>
                </a:lnTo>
                <a:lnTo>
                  <a:pt x="3896291" y="139903"/>
                </a:lnTo>
                <a:lnTo>
                  <a:pt x="4114768" y="218599"/>
                </a:lnTo>
                <a:lnTo>
                  <a:pt x="4327805" y="314783"/>
                </a:lnTo>
                <a:lnTo>
                  <a:pt x="4534313" y="428455"/>
                </a:lnTo>
                <a:lnTo>
                  <a:pt x="4733205" y="559615"/>
                </a:lnTo>
                <a:lnTo>
                  <a:pt x="4923391" y="708263"/>
                </a:lnTo>
                <a:lnTo>
                  <a:pt x="5103784" y="874399"/>
                </a:lnTo>
                <a:close/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3481259" y="4294641"/>
            <a:ext cx="3481245" cy="0"/>
          </a:xfrm>
          <a:custGeom>
            <a:pathLst>
              <a:path extrusionOk="0" h="120000" w="6927850">
                <a:moveTo>
                  <a:pt x="0" y="0"/>
                </a:moveTo>
                <a:lnTo>
                  <a:pt x="6927499" y="0"/>
                </a:lnTo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6949957" y="4260101"/>
            <a:ext cx="57754" cy="69248"/>
          </a:xfrm>
          <a:custGeom>
            <a:pathLst>
              <a:path extrusionOk="0" h="114934" w="114934">
                <a:moveTo>
                  <a:pt x="0" y="0"/>
                </a:moveTo>
                <a:lnTo>
                  <a:pt x="0" y="114880"/>
                </a:lnTo>
                <a:lnTo>
                  <a:pt x="114880" y="57440"/>
                </a:lnTo>
                <a:lnTo>
                  <a:pt x="0" y="0"/>
                </a:lnTo>
                <a:close/>
              </a:path>
            </a:pathLst>
          </a:custGeom>
          <a:solidFill>
            <a:srgbClr val="85888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5261395" y="2718390"/>
            <a:ext cx="717947" cy="1543358"/>
          </a:xfrm>
          <a:custGeom>
            <a:pathLst>
              <a:path extrusionOk="0" h="2561590" w="1428750">
                <a:moveTo>
                  <a:pt x="0" y="2561578"/>
                </a:moveTo>
                <a:lnTo>
                  <a:pt x="1416879" y="20908"/>
                </a:lnTo>
                <a:lnTo>
                  <a:pt x="1428539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5928050" y="2625375"/>
            <a:ext cx="93492" cy="135435"/>
          </a:xfrm>
          <a:custGeom>
            <a:pathLst>
              <a:path extrusionOk="0" h="224789" w="186054">
                <a:moveTo>
                  <a:pt x="185704" y="0"/>
                </a:moveTo>
                <a:lnTo>
                  <a:pt x="0" y="126627"/>
                </a:lnTo>
                <a:lnTo>
                  <a:pt x="175594" y="224562"/>
                </a:lnTo>
                <a:lnTo>
                  <a:pt x="1857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5246817" y="2903005"/>
            <a:ext cx="934926" cy="1381906"/>
          </a:xfrm>
          <a:custGeom>
            <a:pathLst>
              <a:path extrusionOk="0" h="2293620" w="1860550">
                <a:moveTo>
                  <a:pt x="0" y="2293217"/>
                </a:moveTo>
                <a:lnTo>
                  <a:pt x="1845182" y="18610"/>
                </a:lnTo>
                <a:lnTo>
                  <a:pt x="1860261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6133168" y="2820299"/>
            <a:ext cx="103065" cy="132375"/>
          </a:xfrm>
          <a:custGeom>
            <a:pathLst>
              <a:path extrusionOk="0" h="219710" w="205104">
                <a:moveTo>
                  <a:pt x="204717" y="0"/>
                </a:moveTo>
                <a:lnTo>
                  <a:pt x="0" y="92794"/>
                </a:lnTo>
                <a:lnTo>
                  <a:pt x="156122" y="219450"/>
                </a:lnTo>
                <a:lnTo>
                  <a:pt x="2047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3859113" y="3787150"/>
            <a:ext cx="1411324" cy="508076"/>
          </a:xfrm>
          <a:custGeom>
            <a:pathLst>
              <a:path extrusionOk="0" h="843279" w="2808604">
                <a:moveTo>
                  <a:pt x="2808456" y="843051"/>
                </a:moveTo>
                <a:lnTo>
                  <a:pt x="22918" y="6892"/>
                </a:lnTo>
                <a:lnTo>
                  <a:pt x="0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3774020" y="3733406"/>
            <a:ext cx="111362" cy="116306"/>
          </a:xfrm>
          <a:custGeom>
            <a:pathLst>
              <a:path extrusionOk="0" h="193039" w="221615">
                <a:moveTo>
                  <a:pt x="221461" y="0"/>
                </a:moveTo>
                <a:lnTo>
                  <a:pt x="0" y="38456"/>
                </a:lnTo>
                <a:lnTo>
                  <a:pt x="163676" y="192539"/>
                </a:lnTo>
                <a:lnTo>
                  <a:pt x="221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3827810" y="3964165"/>
            <a:ext cx="1418344" cy="335146"/>
          </a:xfrm>
          <a:custGeom>
            <a:pathLst>
              <a:path extrusionOk="0" h="556259" w="2822575">
                <a:moveTo>
                  <a:pt x="2822586" y="555706"/>
                </a:moveTo>
                <a:lnTo>
                  <a:pt x="23493" y="4623"/>
                </a:lnTo>
                <a:lnTo>
                  <a:pt x="0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3740658" y="3907641"/>
            <a:ext cx="109128" cy="118984"/>
          </a:xfrm>
          <a:custGeom>
            <a:pathLst>
              <a:path extrusionOk="0" h="197484" w="217170">
                <a:moveTo>
                  <a:pt x="216664" y="0"/>
                </a:moveTo>
                <a:lnTo>
                  <a:pt x="0" y="59795"/>
                </a:lnTo>
                <a:lnTo>
                  <a:pt x="177835" y="197249"/>
                </a:lnTo>
                <a:lnTo>
                  <a:pt x="2166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5528083" y="1676617"/>
            <a:ext cx="834300" cy="899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6422415" y="2230678"/>
            <a:ext cx="834300" cy="97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3091160" y="2691212"/>
            <a:ext cx="834300" cy="100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2911092" y="3684234"/>
            <a:ext cx="750300" cy="899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845952" y="277969"/>
            <a:ext cx="8851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Songs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Latent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267815" y="1152044"/>
            <a:ext cx="2831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900">
                <a:solidFill>
                  <a:srgbClr val="94C500"/>
                </a:solidFill>
                <a:latin typeface="Lucida Sans"/>
                <a:ea typeface="Lucida Sans"/>
                <a:cs typeface="Lucida Sans"/>
                <a:sym typeface="Lucida Sans"/>
              </a:rPr>
              <a:t>•</a:t>
            </a:r>
            <a:r>
              <a:rPr b="1" lang="en-US" sz="1900">
                <a:solidFill>
                  <a:srgbClr val="94C500"/>
                </a:solidFill>
                <a:latin typeface="Arial"/>
                <a:ea typeface="Arial"/>
                <a:cs typeface="Arial"/>
                <a:sym typeface="Arial"/>
              </a:rPr>
              <a:t>user-vector</a:t>
            </a:r>
            <a:r>
              <a:rPr b="1" lang="en-US" sz="1900">
                <a:solidFill>
                  <a:srgbClr val="94C5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9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en-US" sz="19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5244411" y="2046024"/>
            <a:ext cx="0" cy="4249016"/>
          </a:xfrm>
          <a:custGeom>
            <a:pathLst>
              <a:path extrusionOk="0" h="7052309" w="120000">
                <a:moveTo>
                  <a:pt x="0" y="7052294"/>
                </a:moveTo>
                <a:lnTo>
                  <a:pt x="0" y="0"/>
                </a:lnTo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5215600" y="1984147"/>
            <a:ext cx="57754" cy="69248"/>
          </a:xfrm>
          <a:custGeom>
            <a:pathLst>
              <a:path extrusionOk="0" h="114935" w="114934">
                <a:moveTo>
                  <a:pt x="57440" y="0"/>
                </a:moveTo>
                <a:lnTo>
                  <a:pt x="0" y="114880"/>
                </a:lnTo>
                <a:lnTo>
                  <a:pt x="114880" y="114880"/>
                </a:lnTo>
                <a:lnTo>
                  <a:pt x="57440" y="0"/>
                </a:lnTo>
                <a:close/>
              </a:path>
            </a:pathLst>
          </a:custGeom>
          <a:solidFill>
            <a:srgbClr val="85888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3744827" y="2433240"/>
            <a:ext cx="3004846" cy="3597470"/>
          </a:xfrm>
          <a:custGeom>
            <a:pathLst>
              <a:path extrusionOk="0" h="5970905" w="5979794">
                <a:moveTo>
                  <a:pt x="5103784" y="874399"/>
                </a:moveTo>
                <a:lnTo>
                  <a:pt x="5270161" y="1054534"/>
                </a:lnTo>
                <a:lnTo>
                  <a:pt x="5419025" y="1244449"/>
                </a:lnTo>
                <a:lnTo>
                  <a:pt x="5550376" y="1443057"/>
                </a:lnTo>
                <a:lnTo>
                  <a:pt x="5664213" y="1649270"/>
                </a:lnTo>
                <a:lnTo>
                  <a:pt x="5760537" y="1862003"/>
                </a:lnTo>
                <a:lnTo>
                  <a:pt x="5839347" y="2080169"/>
                </a:lnTo>
                <a:lnTo>
                  <a:pt x="5900644" y="2302680"/>
                </a:lnTo>
                <a:lnTo>
                  <a:pt x="5944427" y="2528451"/>
                </a:lnTo>
                <a:lnTo>
                  <a:pt x="5970697" y="2756395"/>
                </a:lnTo>
                <a:lnTo>
                  <a:pt x="5979454" y="2985426"/>
                </a:lnTo>
                <a:lnTo>
                  <a:pt x="5970697" y="3214456"/>
                </a:lnTo>
                <a:lnTo>
                  <a:pt x="5944427" y="3442400"/>
                </a:lnTo>
                <a:lnTo>
                  <a:pt x="5900644" y="3668170"/>
                </a:lnTo>
                <a:lnTo>
                  <a:pt x="5839347" y="3890680"/>
                </a:lnTo>
                <a:lnTo>
                  <a:pt x="5760537" y="4108844"/>
                </a:lnTo>
                <a:lnTo>
                  <a:pt x="5664213" y="4321574"/>
                </a:lnTo>
                <a:lnTo>
                  <a:pt x="5550376" y="4527784"/>
                </a:lnTo>
                <a:lnTo>
                  <a:pt x="5419025" y="4726389"/>
                </a:lnTo>
                <a:lnTo>
                  <a:pt x="5270161" y="4916300"/>
                </a:lnTo>
                <a:lnTo>
                  <a:pt x="5103784" y="5096432"/>
                </a:lnTo>
                <a:lnTo>
                  <a:pt x="4923391" y="5262571"/>
                </a:lnTo>
                <a:lnTo>
                  <a:pt x="4733205" y="5411222"/>
                </a:lnTo>
                <a:lnTo>
                  <a:pt x="4534313" y="5542384"/>
                </a:lnTo>
                <a:lnTo>
                  <a:pt x="4327805" y="5656058"/>
                </a:lnTo>
                <a:lnTo>
                  <a:pt x="4114768" y="5752244"/>
                </a:lnTo>
                <a:lnTo>
                  <a:pt x="3896291" y="5830942"/>
                </a:lnTo>
                <a:lnTo>
                  <a:pt x="3673461" y="5892151"/>
                </a:lnTo>
                <a:lnTo>
                  <a:pt x="3447367" y="5935872"/>
                </a:lnTo>
                <a:lnTo>
                  <a:pt x="3219096" y="5962104"/>
                </a:lnTo>
                <a:lnTo>
                  <a:pt x="2989738" y="5970848"/>
                </a:lnTo>
                <a:lnTo>
                  <a:pt x="2760379" y="5962104"/>
                </a:lnTo>
                <a:lnTo>
                  <a:pt x="2532108" y="5935872"/>
                </a:lnTo>
                <a:lnTo>
                  <a:pt x="2306014" y="5892151"/>
                </a:lnTo>
                <a:lnTo>
                  <a:pt x="2083184" y="5830942"/>
                </a:lnTo>
                <a:lnTo>
                  <a:pt x="1864707" y="5752244"/>
                </a:lnTo>
                <a:lnTo>
                  <a:pt x="1651670" y="5656058"/>
                </a:lnTo>
                <a:lnTo>
                  <a:pt x="1445162" y="5542384"/>
                </a:lnTo>
                <a:lnTo>
                  <a:pt x="1246271" y="5411222"/>
                </a:lnTo>
                <a:lnTo>
                  <a:pt x="1056084" y="5262571"/>
                </a:lnTo>
                <a:lnTo>
                  <a:pt x="875691" y="5096432"/>
                </a:lnTo>
                <a:lnTo>
                  <a:pt x="709310" y="4916300"/>
                </a:lnTo>
                <a:lnTo>
                  <a:pt x="560442" y="4726389"/>
                </a:lnTo>
                <a:lnTo>
                  <a:pt x="429088" y="4527784"/>
                </a:lnTo>
                <a:lnTo>
                  <a:pt x="315248" y="4321574"/>
                </a:lnTo>
                <a:lnTo>
                  <a:pt x="218922" y="4108844"/>
                </a:lnTo>
                <a:lnTo>
                  <a:pt x="140110" y="3890680"/>
                </a:lnTo>
                <a:lnTo>
                  <a:pt x="78812" y="3668170"/>
                </a:lnTo>
                <a:lnTo>
                  <a:pt x="35027" y="3442400"/>
                </a:lnTo>
                <a:lnTo>
                  <a:pt x="8756" y="3214456"/>
                </a:lnTo>
                <a:lnTo>
                  <a:pt x="0" y="2985426"/>
                </a:lnTo>
                <a:lnTo>
                  <a:pt x="8756" y="2756395"/>
                </a:lnTo>
                <a:lnTo>
                  <a:pt x="35027" y="2528451"/>
                </a:lnTo>
                <a:lnTo>
                  <a:pt x="78812" y="2302680"/>
                </a:lnTo>
                <a:lnTo>
                  <a:pt x="140110" y="2080169"/>
                </a:lnTo>
                <a:lnTo>
                  <a:pt x="218922" y="1862003"/>
                </a:lnTo>
                <a:lnTo>
                  <a:pt x="315248" y="1649270"/>
                </a:lnTo>
                <a:lnTo>
                  <a:pt x="429088" y="1443057"/>
                </a:lnTo>
                <a:lnTo>
                  <a:pt x="560442" y="1244449"/>
                </a:lnTo>
                <a:lnTo>
                  <a:pt x="709310" y="1054534"/>
                </a:lnTo>
                <a:lnTo>
                  <a:pt x="875691" y="874399"/>
                </a:lnTo>
                <a:lnTo>
                  <a:pt x="1056084" y="708263"/>
                </a:lnTo>
                <a:lnTo>
                  <a:pt x="1246271" y="559615"/>
                </a:lnTo>
                <a:lnTo>
                  <a:pt x="1445162" y="428455"/>
                </a:lnTo>
                <a:lnTo>
                  <a:pt x="1651670" y="314783"/>
                </a:lnTo>
                <a:lnTo>
                  <a:pt x="1864707" y="218599"/>
                </a:lnTo>
                <a:lnTo>
                  <a:pt x="2083184" y="139903"/>
                </a:lnTo>
                <a:lnTo>
                  <a:pt x="2306014" y="78695"/>
                </a:lnTo>
                <a:lnTo>
                  <a:pt x="2532108" y="34975"/>
                </a:lnTo>
                <a:lnTo>
                  <a:pt x="2760379" y="8743"/>
                </a:lnTo>
                <a:lnTo>
                  <a:pt x="2989738" y="0"/>
                </a:lnTo>
                <a:lnTo>
                  <a:pt x="3219096" y="8743"/>
                </a:lnTo>
                <a:lnTo>
                  <a:pt x="3447367" y="34975"/>
                </a:lnTo>
                <a:lnTo>
                  <a:pt x="3673461" y="78695"/>
                </a:lnTo>
                <a:lnTo>
                  <a:pt x="3896291" y="139903"/>
                </a:lnTo>
                <a:lnTo>
                  <a:pt x="4114768" y="218599"/>
                </a:lnTo>
                <a:lnTo>
                  <a:pt x="4327805" y="314783"/>
                </a:lnTo>
                <a:lnTo>
                  <a:pt x="4534313" y="428455"/>
                </a:lnTo>
                <a:lnTo>
                  <a:pt x="4733205" y="559615"/>
                </a:lnTo>
                <a:lnTo>
                  <a:pt x="4923391" y="708263"/>
                </a:lnTo>
                <a:lnTo>
                  <a:pt x="5103784" y="874399"/>
                </a:lnTo>
                <a:close/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3481259" y="4294641"/>
            <a:ext cx="3481245" cy="0"/>
          </a:xfrm>
          <a:custGeom>
            <a:pathLst>
              <a:path extrusionOk="0" h="120000" w="6927850">
                <a:moveTo>
                  <a:pt x="0" y="0"/>
                </a:moveTo>
                <a:lnTo>
                  <a:pt x="6927499" y="0"/>
                </a:lnTo>
              </a:path>
            </a:pathLst>
          </a:custGeom>
          <a:noFill/>
          <a:ln cap="flat" cmpd="sng" w="23925">
            <a:solidFill>
              <a:srgbClr val="85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6949957" y="4260101"/>
            <a:ext cx="57754" cy="69248"/>
          </a:xfrm>
          <a:custGeom>
            <a:pathLst>
              <a:path extrusionOk="0" h="114934" w="114934">
                <a:moveTo>
                  <a:pt x="0" y="0"/>
                </a:moveTo>
                <a:lnTo>
                  <a:pt x="0" y="114880"/>
                </a:lnTo>
                <a:lnTo>
                  <a:pt x="114880" y="57440"/>
                </a:lnTo>
                <a:lnTo>
                  <a:pt x="0" y="0"/>
                </a:lnTo>
                <a:close/>
              </a:path>
            </a:pathLst>
          </a:custGeom>
          <a:solidFill>
            <a:srgbClr val="85888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5261395" y="2718390"/>
            <a:ext cx="717947" cy="1543358"/>
          </a:xfrm>
          <a:custGeom>
            <a:pathLst>
              <a:path extrusionOk="0" h="2561590" w="1428750">
                <a:moveTo>
                  <a:pt x="0" y="2561578"/>
                </a:moveTo>
                <a:lnTo>
                  <a:pt x="1416879" y="20908"/>
                </a:lnTo>
                <a:lnTo>
                  <a:pt x="1428539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5928050" y="2625375"/>
            <a:ext cx="93492" cy="135435"/>
          </a:xfrm>
          <a:custGeom>
            <a:pathLst>
              <a:path extrusionOk="0" h="224789" w="186054">
                <a:moveTo>
                  <a:pt x="185704" y="0"/>
                </a:moveTo>
                <a:lnTo>
                  <a:pt x="0" y="126627"/>
                </a:lnTo>
                <a:lnTo>
                  <a:pt x="175594" y="224562"/>
                </a:lnTo>
                <a:lnTo>
                  <a:pt x="1857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5246817" y="2903005"/>
            <a:ext cx="934926" cy="1381906"/>
          </a:xfrm>
          <a:custGeom>
            <a:pathLst>
              <a:path extrusionOk="0" h="2293620" w="1860550">
                <a:moveTo>
                  <a:pt x="0" y="2293217"/>
                </a:moveTo>
                <a:lnTo>
                  <a:pt x="1845182" y="18610"/>
                </a:lnTo>
                <a:lnTo>
                  <a:pt x="1860261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6133168" y="2820299"/>
            <a:ext cx="103065" cy="132375"/>
          </a:xfrm>
          <a:custGeom>
            <a:pathLst>
              <a:path extrusionOk="0" h="219710" w="205104">
                <a:moveTo>
                  <a:pt x="204717" y="0"/>
                </a:moveTo>
                <a:lnTo>
                  <a:pt x="0" y="92794"/>
                </a:lnTo>
                <a:lnTo>
                  <a:pt x="156122" y="219450"/>
                </a:lnTo>
                <a:lnTo>
                  <a:pt x="2047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3859113" y="3787150"/>
            <a:ext cx="1411324" cy="508076"/>
          </a:xfrm>
          <a:custGeom>
            <a:pathLst>
              <a:path extrusionOk="0" h="843279" w="2808604">
                <a:moveTo>
                  <a:pt x="2808456" y="843051"/>
                </a:moveTo>
                <a:lnTo>
                  <a:pt x="22918" y="6892"/>
                </a:lnTo>
                <a:lnTo>
                  <a:pt x="0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3774020" y="3733406"/>
            <a:ext cx="111362" cy="116306"/>
          </a:xfrm>
          <a:custGeom>
            <a:pathLst>
              <a:path extrusionOk="0" h="193039" w="221615">
                <a:moveTo>
                  <a:pt x="221461" y="0"/>
                </a:moveTo>
                <a:lnTo>
                  <a:pt x="0" y="38456"/>
                </a:lnTo>
                <a:lnTo>
                  <a:pt x="163676" y="192539"/>
                </a:lnTo>
                <a:lnTo>
                  <a:pt x="221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3827810" y="3964165"/>
            <a:ext cx="1418344" cy="335146"/>
          </a:xfrm>
          <a:custGeom>
            <a:pathLst>
              <a:path extrusionOk="0" h="556259" w="2822575">
                <a:moveTo>
                  <a:pt x="2822586" y="555706"/>
                </a:moveTo>
                <a:lnTo>
                  <a:pt x="23493" y="4623"/>
                </a:lnTo>
                <a:lnTo>
                  <a:pt x="0" y="0"/>
                </a:lnTo>
              </a:path>
            </a:pathLst>
          </a:custGeom>
          <a:noFill/>
          <a:ln cap="flat" cmpd="sng" w="478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3740658" y="3907641"/>
            <a:ext cx="109128" cy="118984"/>
          </a:xfrm>
          <a:custGeom>
            <a:pathLst>
              <a:path extrusionOk="0" h="197484" w="217170">
                <a:moveTo>
                  <a:pt x="216664" y="0"/>
                </a:moveTo>
                <a:lnTo>
                  <a:pt x="0" y="59795"/>
                </a:lnTo>
                <a:lnTo>
                  <a:pt x="177835" y="197249"/>
                </a:lnTo>
                <a:lnTo>
                  <a:pt x="2166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5528083" y="1676617"/>
            <a:ext cx="834300" cy="899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6422415" y="2230678"/>
            <a:ext cx="834300" cy="97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3091160" y="2691212"/>
            <a:ext cx="834300" cy="100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2911092" y="3684234"/>
            <a:ext cx="750300" cy="899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2158653" y="1769033"/>
            <a:ext cx="3095467" cy="2530816"/>
          </a:xfrm>
          <a:custGeom>
            <a:pathLst>
              <a:path extrusionOk="0" h="4200525" w="6160134">
                <a:moveTo>
                  <a:pt x="6159867" y="4200148"/>
                </a:moveTo>
                <a:lnTo>
                  <a:pt x="29639" y="20218"/>
                </a:lnTo>
                <a:lnTo>
                  <a:pt x="0" y="0"/>
                </a:lnTo>
              </a:path>
            </a:pathLst>
          </a:custGeom>
          <a:noFill/>
          <a:ln cap="flat" cmpd="sng" w="71800">
            <a:solidFill>
              <a:srgbClr val="94C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2054502" y="1683911"/>
            <a:ext cx="160182" cy="169103"/>
          </a:xfrm>
          <a:custGeom>
            <a:pathLst>
              <a:path extrusionOk="0" h="280669" w="318770">
                <a:moveTo>
                  <a:pt x="0" y="0"/>
                </a:moveTo>
                <a:lnTo>
                  <a:pt x="156409" y="280452"/>
                </a:lnTo>
                <a:lnTo>
                  <a:pt x="318190" y="43166"/>
                </a:lnTo>
                <a:lnTo>
                  <a:pt x="0" y="0"/>
                </a:lnTo>
                <a:close/>
              </a:path>
            </a:pathLst>
          </a:custGeom>
          <a:solidFill>
            <a:srgbClr val="94C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 txBox="1"/>
          <p:nvPr/>
        </p:nvSpPr>
        <p:spPr>
          <a:xfrm>
            <a:off x="845952" y="277969"/>
            <a:ext cx="8851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Songs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Latent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b="1" lang="en-US" sz="3900">
                <a:solidFill>
                  <a:srgbClr val="F98B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900">
                <a:solidFill>
                  <a:srgbClr val="F98BAF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36198" cy="76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/>
        </p:nvSpPr>
        <p:spPr>
          <a:xfrm>
            <a:off x="0" y="0"/>
            <a:ext cx="10083900" cy="755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762288" y="1784542"/>
            <a:ext cx="4339800" cy="29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60248" y="1705395"/>
            <a:ext cx="4543800" cy="3302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3505316" y="597259"/>
            <a:ext cx="4651800" cy="2626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3403282" y="518094"/>
            <a:ext cx="4855800" cy="2943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2058780" y="4511745"/>
            <a:ext cx="5372100" cy="2086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1956732" y="4432592"/>
            <a:ext cx="5576100" cy="2403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5810185" y="2705605"/>
            <a:ext cx="4273500" cy="3281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5708151" y="2626445"/>
            <a:ext cx="4375500" cy="3597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29933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525274" y="2012950"/>
            <a:ext cx="7708879" cy="33820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2468879" y="5576570"/>
            <a:ext cx="722628" cy="419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201149" y="5668011"/>
            <a:ext cx="736601" cy="419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5669279" y="5615938"/>
            <a:ext cx="736601" cy="4190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7492989" y="5158738"/>
            <a:ext cx="736601" cy="419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1487162" y="659710"/>
            <a:ext cx="710247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923286" y="1792217"/>
            <a:ext cx="8632190" cy="394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Generalization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(Stochastic)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3700789" y="2467611"/>
            <a:ext cx="2882898" cy="9397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108960" y="4780277"/>
            <a:ext cx="3848100" cy="4318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474720" y="5393690"/>
            <a:ext cx="3682989" cy="45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192280" y="3583928"/>
            <a:ext cx="1803401" cy="5080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81371" y="347290"/>
            <a:ext cx="8321056" cy="120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400">
            <a:noAutofit/>
          </a:bodyPr>
          <a:lstStyle/>
          <a:p>
            <a:pPr indent="0" lvl="0" marL="618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Stochastic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757681" y="2194559"/>
            <a:ext cx="6396989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1A1A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